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media/image8.jpg" ContentType="image/jpeg"/>
  <Override PartName="/ppt/media/image9.jpg" ContentType="image/jpeg"/>
  <Override PartName="/ppt/theme/theme4.xml" ContentType="application/vnd.openxmlformats-officedocument.theme+xml"/>
  <Override PartName="/ppt/media/image10.jp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media/image31.jpg" ContentType="image/jpeg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1" r:id="rId5"/>
    <p:sldMasterId id="2147483697" r:id="rId6"/>
  </p:sldMasterIdLst>
  <p:notesMasterIdLst>
    <p:notesMasterId r:id="rId31"/>
  </p:notesMasterIdLst>
  <p:sldIdLst>
    <p:sldId id="278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329" r:id="rId17"/>
    <p:sldId id="323" r:id="rId18"/>
    <p:sldId id="265" r:id="rId19"/>
    <p:sldId id="324" r:id="rId20"/>
    <p:sldId id="325" r:id="rId21"/>
    <p:sldId id="267" r:id="rId22"/>
    <p:sldId id="326" r:id="rId23"/>
    <p:sldId id="266" r:id="rId24"/>
    <p:sldId id="269" r:id="rId25"/>
    <p:sldId id="327" r:id="rId26"/>
    <p:sldId id="328" r:id="rId27"/>
    <p:sldId id="305" r:id="rId28"/>
    <p:sldId id="322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04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CA39F-BAE2-499F-82D6-A75A65E6D9A3}" v="42" dt="2019-10-28T23:40:09.5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74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Portelli" userId="d5498803-c5f8-402b-990f-559f2c7fc6b4" providerId="ADAL" clId="{13D87DC8-8187-4DD4-A168-C3C50BDEDEC0}"/>
    <pc:docChg chg="delSld modSld">
      <pc:chgData name="Michelle Portelli" userId="d5498803-c5f8-402b-990f-559f2c7fc6b4" providerId="ADAL" clId="{13D87DC8-8187-4DD4-A168-C3C50BDEDEC0}" dt="2019-08-08T02:06:31.195" v="54" actId="2696"/>
      <pc:docMkLst>
        <pc:docMk/>
      </pc:docMkLst>
      <pc:sldChg chg="modSp">
        <pc:chgData name="Michelle Portelli" userId="d5498803-c5f8-402b-990f-559f2c7fc6b4" providerId="ADAL" clId="{13D87DC8-8187-4DD4-A168-C3C50BDEDEC0}" dt="2019-08-08T02:05:53.478" v="9" actId="20577"/>
        <pc:sldMkLst>
          <pc:docMk/>
          <pc:sldMk cId="3205999324" sldId="278"/>
        </pc:sldMkLst>
        <pc:spChg chg="mod">
          <ac:chgData name="Michelle Portelli" userId="d5498803-c5f8-402b-990f-559f2c7fc6b4" providerId="ADAL" clId="{13D87DC8-8187-4DD4-A168-C3C50BDEDEC0}" dt="2019-08-08T02:05:38.582" v="0" actId="20577"/>
          <ac:spMkLst>
            <pc:docMk/>
            <pc:sldMk cId="3205999324" sldId="278"/>
            <ac:spMk id="7" creationId="{FB393A31-17F4-4161-AEB1-58B1DF7B4E59}"/>
          </ac:spMkLst>
        </pc:spChg>
        <pc:spChg chg="mod">
          <ac:chgData name="Michelle Portelli" userId="d5498803-c5f8-402b-990f-559f2c7fc6b4" providerId="ADAL" clId="{13D87DC8-8187-4DD4-A168-C3C50BDEDEC0}" dt="2019-08-08T02:05:43.502" v="1" actId="20577"/>
          <ac:spMkLst>
            <pc:docMk/>
            <pc:sldMk cId="3205999324" sldId="278"/>
            <ac:spMk id="8" creationId="{899678C7-3FE4-4223-AF81-33AF385F8710}"/>
          </ac:spMkLst>
        </pc:spChg>
        <pc:spChg chg="mod">
          <ac:chgData name="Michelle Portelli" userId="d5498803-c5f8-402b-990f-559f2c7fc6b4" providerId="ADAL" clId="{13D87DC8-8187-4DD4-A168-C3C50BDEDEC0}" dt="2019-08-08T02:05:45.986" v="2" actId="20577"/>
          <ac:spMkLst>
            <pc:docMk/>
            <pc:sldMk cId="3205999324" sldId="278"/>
            <ac:spMk id="11" creationId="{88BE1F23-D0B2-40E6-81F0-D700A1EF5965}"/>
          </ac:spMkLst>
        </pc:spChg>
        <pc:spChg chg="mod">
          <ac:chgData name="Michelle Portelli" userId="d5498803-c5f8-402b-990f-559f2c7fc6b4" providerId="ADAL" clId="{13D87DC8-8187-4DD4-A168-C3C50BDEDEC0}" dt="2019-08-08T02:05:53.478" v="9" actId="20577"/>
          <ac:spMkLst>
            <pc:docMk/>
            <pc:sldMk cId="3205999324" sldId="278"/>
            <ac:spMk id="12" creationId="{49BDCA6A-B354-45FD-AE8A-98B2E0ECABA1}"/>
          </ac:spMkLst>
        </pc:spChg>
      </pc:sldChg>
      <pc:sldChg chg="del">
        <pc:chgData name="Michelle Portelli" userId="d5498803-c5f8-402b-990f-559f2c7fc6b4" providerId="ADAL" clId="{13D87DC8-8187-4DD4-A168-C3C50BDEDEC0}" dt="2019-08-08T02:06:30.776" v="18" actId="2696"/>
        <pc:sldMkLst>
          <pc:docMk/>
          <pc:sldMk cId="1820493904" sldId="279"/>
        </pc:sldMkLst>
      </pc:sldChg>
      <pc:sldChg chg="del">
        <pc:chgData name="Michelle Portelli" userId="d5498803-c5f8-402b-990f-559f2c7fc6b4" providerId="ADAL" clId="{13D87DC8-8187-4DD4-A168-C3C50BDEDEC0}" dt="2019-08-08T02:06:30.791" v="19" actId="2696"/>
        <pc:sldMkLst>
          <pc:docMk/>
          <pc:sldMk cId="988438669" sldId="280"/>
        </pc:sldMkLst>
      </pc:sldChg>
      <pc:sldChg chg="del">
        <pc:chgData name="Michelle Portelli" userId="d5498803-c5f8-402b-990f-559f2c7fc6b4" providerId="ADAL" clId="{13D87DC8-8187-4DD4-A168-C3C50BDEDEC0}" dt="2019-08-08T02:06:30.822" v="20" actId="2696"/>
        <pc:sldMkLst>
          <pc:docMk/>
          <pc:sldMk cId="74070037" sldId="281"/>
        </pc:sldMkLst>
      </pc:sldChg>
      <pc:sldChg chg="del">
        <pc:chgData name="Michelle Portelli" userId="d5498803-c5f8-402b-990f-559f2c7fc6b4" providerId="ADAL" clId="{13D87DC8-8187-4DD4-A168-C3C50BDEDEC0}" dt="2019-08-08T02:06:30.838" v="21" actId="2696"/>
        <pc:sldMkLst>
          <pc:docMk/>
          <pc:sldMk cId="70462259" sldId="282"/>
        </pc:sldMkLst>
      </pc:sldChg>
      <pc:sldChg chg="del">
        <pc:chgData name="Michelle Portelli" userId="d5498803-c5f8-402b-990f-559f2c7fc6b4" providerId="ADAL" clId="{13D87DC8-8187-4DD4-A168-C3C50BDEDEC0}" dt="2019-08-08T02:06:30.862" v="22" actId="2696"/>
        <pc:sldMkLst>
          <pc:docMk/>
          <pc:sldMk cId="1086491775" sldId="283"/>
        </pc:sldMkLst>
      </pc:sldChg>
      <pc:sldChg chg="del">
        <pc:chgData name="Michelle Portelli" userId="d5498803-c5f8-402b-990f-559f2c7fc6b4" providerId="ADAL" clId="{13D87DC8-8187-4DD4-A168-C3C50BDEDEC0}" dt="2019-08-08T02:06:30.883" v="23" actId="2696"/>
        <pc:sldMkLst>
          <pc:docMk/>
          <pc:sldMk cId="1234955164" sldId="284"/>
        </pc:sldMkLst>
      </pc:sldChg>
      <pc:sldChg chg="del">
        <pc:chgData name="Michelle Portelli" userId="d5498803-c5f8-402b-990f-559f2c7fc6b4" providerId="ADAL" clId="{13D87DC8-8187-4DD4-A168-C3C50BDEDEC0}" dt="2019-08-08T02:06:30.903" v="24" actId="2696"/>
        <pc:sldMkLst>
          <pc:docMk/>
          <pc:sldMk cId="2043257350" sldId="285"/>
        </pc:sldMkLst>
      </pc:sldChg>
      <pc:sldChg chg="del">
        <pc:chgData name="Michelle Portelli" userId="d5498803-c5f8-402b-990f-559f2c7fc6b4" providerId="ADAL" clId="{13D87DC8-8187-4DD4-A168-C3C50BDEDEC0}" dt="2019-08-08T02:06:30.923" v="25" actId="2696"/>
        <pc:sldMkLst>
          <pc:docMk/>
          <pc:sldMk cId="588667734" sldId="286"/>
        </pc:sldMkLst>
      </pc:sldChg>
      <pc:sldChg chg="del">
        <pc:chgData name="Michelle Portelli" userId="d5498803-c5f8-402b-990f-559f2c7fc6b4" providerId="ADAL" clId="{13D87DC8-8187-4DD4-A168-C3C50BDEDEC0}" dt="2019-08-08T02:06:30.933" v="26" actId="2696"/>
        <pc:sldMkLst>
          <pc:docMk/>
          <pc:sldMk cId="116481072" sldId="287"/>
        </pc:sldMkLst>
      </pc:sldChg>
      <pc:sldChg chg="del">
        <pc:chgData name="Michelle Portelli" userId="d5498803-c5f8-402b-990f-559f2c7fc6b4" providerId="ADAL" clId="{13D87DC8-8187-4DD4-A168-C3C50BDEDEC0}" dt="2019-08-08T02:06:30.943" v="27" actId="2696"/>
        <pc:sldMkLst>
          <pc:docMk/>
          <pc:sldMk cId="2019167154" sldId="288"/>
        </pc:sldMkLst>
      </pc:sldChg>
      <pc:sldChg chg="del">
        <pc:chgData name="Michelle Portelli" userId="d5498803-c5f8-402b-990f-559f2c7fc6b4" providerId="ADAL" clId="{13D87DC8-8187-4DD4-A168-C3C50BDEDEC0}" dt="2019-08-08T02:06:30.962" v="29" actId="2696"/>
        <pc:sldMkLst>
          <pc:docMk/>
          <pc:sldMk cId="573131521" sldId="289"/>
        </pc:sldMkLst>
      </pc:sldChg>
      <pc:sldChg chg="del">
        <pc:chgData name="Michelle Portelli" userId="d5498803-c5f8-402b-990f-559f2c7fc6b4" providerId="ADAL" clId="{13D87DC8-8187-4DD4-A168-C3C50BDEDEC0}" dt="2019-08-08T02:06:30.982" v="31" actId="2696"/>
        <pc:sldMkLst>
          <pc:docMk/>
          <pc:sldMk cId="164170479" sldId="290"/>
        </pc:sldMkLst>
      </pc:sldChg>
      <pc:sldChg chg="del">
        <pc:chgData name="Michelle Portelli" userId="d5498803-c5f8-402b-990f-559f2c7fc6b4" providerId="ADAL" clId="{13D87DC8-8187-4DD4-A168-C3C50BDEDEC0}" dt="2019-08-08T02:06:30.992" v="32" actId="2696"/>
        <pc:sldMkLst>
          <pc:docMk/>
          <pc:sldMk cId="1010286295" sldId="291"/>
        </pc:sldMkLst>
      </pc:sldChg>
      <pc:sldChg chg="del">
        <pc:chgData name="Michelle Portelli" userId="d5498803-c5f8-402b-990f-559f2c7fc6b4" providerId="ADAL" clId="{13D87DC8-8187-4DD4-A168-C3C50BDEDEC0}" dt="2019-08-08T02:06:30.994" v="33" actId="2696"/>
        <pc:sldMkLst>
          <pc:docMk/>
          <pc:sldMk cId="832751759" sldId="292"/>
        </pc:sldMkLst>
      </pc:sldChg>
      <pc:sldChg chg="del">
        <pc:chgData name="Michelle Portelli" userId="d5498803-c5f8-402b-990f-559f2c7fc6b4" providerId="ADAL" clId="{13D87DC8-8187-4DD4-A168-C3C50BDEDEC0}" dt="2019-08-08T02:06:31.004" v="34" actId="2696"/>
        <pc:sldMkLst>
          <pc:docMk/>
          <pc:sldMk cId="1309610197" sldId="293"/>
        </pc:sldMkLst>
      </pc:sldChg>
      <pc:sldChg chg="del">
        <pc:chgData name="Michelle Portelli" userId="d5498803-c5f8-402b-990f-559f2c7fc6b4" providerId="ADAL" clId="{13D87DC8-8187-4DD4-A168-C3C50BDEDEC0}" dt="2019-08-08T02:06:31.025" v="36" actId="2696"/>
        <pc:sldMkLst>
          <pc:docMk/>
          <pc:sldMk cId="539886223" sldId="294"/>
        </pc:sldMkLst>
      </pc:sldChg>
      <pc:sldChg chg="del">
        <pc:chgData name="Michelle Portelli" userId="d5498803-c5f8-402b-990f-559f2c7fc6b4" providerId="ADAL" clId="{13D87DC8-8187-4DD4-A168-C3C50BDEDEC0}" dt="2019-08-08T02:06:31.044" v="38" actId="2696"/>
        <pc:sldMkLst>
          <pc:docMk/>
          <pc:sldMk cId="1459526149" sldId="295"/>
        </pc:sldMkLst>
      </pc:sldChg>
      <pc:sldChg chg="del">
        <pc:chgData name="Michelle Portelli" userId="d5498803-c5f8-402b-990f-559f2c7fc6b4" providerId="ADAL" clId="{13D87DC8-8187-4DD4-A168-C3C50BDEDEC0}" dt="2019-08-08T02:06:31.054" v="39" actId="2696"/>
        <pc:sldMkLst>
          <pc:docMk/>
          <pc:sldMk cId="247566599" sldId="296"/>
        </pc:sldMkLst>
      </pc:sldChg>
      <pc:sldChg chg="del">
        <pc:chgData name="Michelle Portelli" userId="d5498803-c5f8-402b-990f-559f2c7fc6b4" providerId="ADAL" clId="{13D87DC8-8187-4DD4-A168-C3C50BDEDEC0}" dt="2019-08-08T02:06:31.054" v="40" actId="2696"/>
        <pc:sldMkLst>
          <pc:docMk/>
          <pc:sldMk cId="254005664" sldId="297"/>
        </pc:sldMkLst>
      </pc:sldChg>
      <pc:sldChg chg="del">
        <pc:chgData name="Michelle Portelli" userId="d5498803-c5f8-402b-990f-559f2c7fc6b4" providerId="ADAL" clId="{13D87DC8-8187-4DD4-A168-C3C50BDEDEC0}" dt="2019-08-08T02:06:31.064" v="41" actId="2696"/>
        <pc:sldMkLst>
          <pc:docMk/>
          <pc:sldMk cId="766607138" sldId="299"/>
        </pc:sldMkLst>
      </pc:sldChg>
      <pc:sldChg chg="del">
        <pc:chgData name="Michelle Portelli" userId="d5498803-c5f8-402b-990f-559f2c7fc6b4" providerId="ADAL" clId="{13D87DC8-8187-4DD4-A168-C3C50BDEDEC0}" dt="2019-08-08T02:06:31.085" v="43" actId="2696"/>
        <pc:sldMkLst>
          <pc:docMk/>
          <pc:sldMk cId="124036949" sldId="300"/>
        </pc:sldMkLst>
      </pc:sldChg>
      <pc:sldChg chg="del">
        <pc:chgData name="Michelle Portelli" userId="d5498803-c5f8-402b-990f-559f2c7fc6b4" providerId="ADAL" clId="{13D87DC8-8187-4DD4-A168-C3C50BDEDEC0}" dt="2019-08-08T02:06:31.105" v="44" actId="2696"/>
        <pc:sldMkLst>
          <pc:docMk/>
          <pc:sldMk cId="1724955645" sldId="301"/>
        </pc:sldMkLst>
      </pc:sldChg>
      <pc:sldChg chg="del">
        <pc:chgData name="Michelle Portelli" userId="d5498803-c5f8-402b-990f-559f2c7fc6b4" providerId="ADAL" clId="{13D87DC8-8187-4DD4-A168-C3C50BDEDEC0}" dt="2019-08-08T02:06:31.115" v="45" actId="2696"/>
        <pc:sldMkLst>
          <pc:docMk/>
          <pc:sldMk cId="1634621442" sldId="302"/>
        </pc:sldMkLst>
      </pc:sldChg>
      <pc:sldChg chg="del">
        <pc:chgData name="Michelle Portelli" userId="d5498803-c5f8-402b-990f-559f2c7fc6b4" providerId="ADAL" clId="{13D87DC8-8187-4DD4-A168-C3C50BDEDEC0}" dt="2019-08-08T02:06:31.126" v="46" actId="2696"/>
        <pc:sldMkLst>
          <pc:docMk/>
          <pc:sldMk cId="972611788" sldId="303"/>
        </pc:sldMkLst>
      </pc:sldChg>
      <pc:sldChg chg="del">
        <pc:chgData name="Michelle Portelli" userId="d5498803-c5f8-402b-990f-559f2c7fc6b4" providerId="ADAL" clId="{13D87DC8-8187-4DD4-A168-C3C50BDEDEC0}" dt="2019-08-08T02:06:31.136" v="47" actId="2696"/>
        <pc:sldMkLst>
          <pc:docMk/>
          <pc:sldMk cId="1852679247" sldId="304"/>
        </pc:sldMkLst>
      </pc:sldChg>
      <pc:sldChg chg="modSp">
        <pc:chgData name="Michelle Portelli" userId="d5498803-c5f8-402b-990f-559f2c7fc6b4" providerId="ADAL" clId="{13D87DC8-8187-4DD4-A168-C3C50BDEDEC0}" dt="2019-08-08T02:06:09.644" v="16" actId="20577"/>
        <pc:sldMkLst>
          <pc:docMk/>
          <pc:sldMk cId="2763221214" sldId="305"/>
        </pc:sldMkLst>
        <pc:spChg chg="mod">
          <ac:chgData name="Michelle Portelli" userId="d5498803-c5f8-402b-990f-559f2c7fc6b4" providerId="ADAL" clId="{13D87DC8-8187-4DD4-A168-C3C50BDEDEC0}" dt="2019-08-08T02:05:59.383" v="13" actId="20577"/>
          <ac:spMkLst>
            <pc:docMk/>
            <pc:sldMk cId="2763221214" sldId="305"/>
            <ac:spMk id="2" creationId="{22BE48BE-7338-4329-A695-37619A1CDBFD}"/>
          </ac:spMkLst>
        </pc:spChg>
        <pc:spChg chg="mod">
          <ac:chgData name="Michelle Portelli" userId="d5498803-c5f8-402b-990f-559f2c7fc6b4" providerId="ADAL" clId="{13D87DC8-8187-4DD4-A168-C3C50BDEDEC0}" dt="2019-08-08T02:06:09.644" v="16" actId="20577"/>
          <ac:spMkLst>
            <pc:docMk/>
            <pc:sldMk cId="2763221214" sldId="305"/>
            <ac:spMk id="3" creationId="{66FB7C33-0DC6-4D03-883A-DC3C67898966}"/>
          </ac:spMkLst>
        </pc:spChg>
        <pc:spChg chg="mod">
          <ac:chgData name="Michelle Portelli" userId="d5498803-c5f8-402b-990f-559f2c7fc6b4" providerId="ADAL" clId="{13D87DC8-8187-4DD4-A168-C3C50BDEDEC0}" dt="2019-08-08T02:06:04.096" v="14" actId="20577"/>
          <ac:spMkLst>
            <pc:docMk/>
            <pc:sldMk cId="2763221214" sldId="305"/>
            <ac:spMk id="4" creationId="{7C0A3B8C-F101-443A-BC6D-6AEEAD1746B6}"/>
          </ac:spMkLst>
        </pc:spChg>
        <pc:spChg chg="mod">
          <ac:chgData name="Michelle Portelli" userId="d5498803-c5f8-402b-990f-559f2c7fc6b4" providerId="ADAL" clId="{13D87DC8-8187-4DD4-A168-C3C50BDEDEC0}" dt="2019-08-08T02:06:05.992" v="15" actId="20577"/>
          <ac:spMkLst>
            <pc:docMk/>
            <pc:sldMk cId="2763221214" sldId="305"/>
            <ac:spMk id="10" creationId="{0FCDCA48-5DA9-4F5D-82F9-42773930A962}"/>
          </ac:spMkLst>
        </pc:spChg>
      </pc:sldChg>
      <pc:sldChg chg="del">
        <pc:chgData name="Michelle Portelli" userId="d5498803-c5f8-402b-990f-559f2c7fc6b4" providerId="ADAL" clId="{13D87DC8-8187-4DD4-A168-C3C50BDEDEC0}" dt="2019-08-08T02:06:30.753" v="17" actId="2696"/>
        <pc:sldMkLst>
          <pc:docMk/>
          <pc:sldMk cId="1252971491" sldId="306"/>
        </pc:sldMkLst>
      </pc:sldChg>
      <pc:sldChg chg="del">
        <pc:chgData name="Michelle Portelli" userId="d5498803-c5f8-402b-990f-559f2c7fc6b4" providerId="ADAL" clId="{13D87DC8-8187-4DD4-A168-C3C50BDEDEC0}" dt="2019-08-08T02:06:31.156" v="50" actId="2696"/>
        <pc:sldMkLst>
          <pc:docMk/>
          <pc:sldMk cId="1039957838" sldId="307"/>
        </pc:sldMkLst>
      </pc:sldChg>
      <pc:sldChg chg="del">
        <pc:chgData name="Michelle Portelli" userId="d5498803-c5f8-402b-990f-559f2c7fc6b4" providerId="ADAL" clId="{13D87DC8-8187-4DD4-A168-C3C50BDEDEC0}" dt="2019-08-08T02:06:31.177" v="52" actId="2696"/>
        <pc:sldMkLst>
          <pc:docMk/>
          <pc:sldMk cId="1177523051" sldId="311"/>
        </pc:sldMkLst>
      </pc:sldChg>
      <pc:sldChg chg="del">
        <pc:chgData name="Michelle Portelli" userId="d5498803-c5f8-402b-990f-559f2c7fc6b4" providerId="ADAL" clId="{13D87DC8-8187-4DD4-A168-C3C50BDEDEC0}" dt="2019-08-08T02:06:31.195" v="53" actId="2696"/>
        <pc:sldMkLst>
          <pc:docMk/>
          <pc:sldMk cId="278164489" sldId="312"/>
        </pc:sldMkLst>
      </pc:sldChg>
      <pc:sldChg chg="del">
        <pc:chgData name="Michelle Portelli" userId="d5498803-c5f8-402b-990f-559f2c7fc6b4" providerId="ADAL" clId="{13D87DC8-8187-4DD4-A168-C3C50BDEDEC0}" dt="2019-08-08T02:06:31.166" v="51" actId="2696"/>
        <pc:sldMkLst>
          <pc:docMk/>
          <pc:sldMk cId="1810258276" sldId="313"/>
        </pc:sldMkLst>
      </pc:sldChg>
      <pc:sldChg chg="del">
        <pc:chgData name="Michelle Portelli" userId="d5498803-c5f8-402b-990f-559f2c7fc6b4" providerId="ADAL" clId="{13D87DC8-8187-4DD4-A168-C3C50BDEDEC0}" dt="2019-08-08T02:06:31.195" v="54" actId="2696"/>
        <pc:sldMkLst>
          <pc:docMk/>
          <pc:sldMk cId="1007548173" sldId="314"/>
        </pc:sldMkLst>
      </pc:sldChg>
      <pc:sldChg chg="del">
        <pc:chgData name="Michelle Portelli" userId="d5498803-c5f8-402b-990f-559f2c7fc6b4" providerId="ADAL" clId="{13D87DC8-8187-4DD4-A168-C3C50BDEDEC0}" dt="2019-08-08T02:06:30.953" v="28" actId="2696"/>
        <pc:sldMkLst>
          <pc:docMk/>
          <pc:sldMk cId="399347789" sldId="315"/>
        </pc:sldMkLst>
      </pc:sldChg>
      <pc:sldChg chg="del">
        <pc:chgData name="Michelle Portelli" userId="d5498803-c5f8-402b-990f-559f2c7fc6b4" providerId="ADAL" clId="{13D87DC8-8187-4DD4-A168-C3C50BDEDEC0}" dt="2019-08-08T02:06:30.974" v="30" actId="2696"/>
        <pc:sldMkLst>
          <pc:docMk/>
          <pc:sldMk cId="501640774" sldId="316"/>
        </pc:sldMkLst>
      </pc:sldChg>
      <pc:sldChg chg="del">
        <pc:chgData name="Michelle Portelli" userId="d5498803-c5f8-402b-990f-559f2c7fc6b4" providerId="ADAL" clId="{13D87DC8-8187-4DD4-A168-C3C50BDEDEC0}" dt="2019-08-08T02:06:31.018" v="35" actId="2696"/>
        <pc:sldMkLst>
          <pc:docMk/>
          <pc:sldMk cId="1190581737" sldId="317"/>
        </pc:sldMkLst>
      </pc:sldChg>
      <pc:sldChg chg="del">
        <pc:chgData name="Michelle Portelli" userId="d5498803-c5f8-402b-990f-559f2c7fc6b4" providerId="ADAL" clId="{13D87DC8-8187-4DD4-A168-C3C50BDEDEC0}" dt="2019-08-08T02:06:31.035" v="37" actId="2696"/>
        <pc:sldMkLst>
          <pc:docMk/>
          <pc:sldMk cId="764810136" sldId="318"/>
        </pc:sldMkLst>
      </pc:sldChg>
      <pc:sldChg chg="del">
        <pc:chgData name="Michelle Portelli" userId="d5498803-c5f8-402b-990f-559f2c7fc6b4" providerId="ADAL" clId="{13D87DC8-8187-4DD4-A168-C3C50BDEDEC0}" dt="2019-08-08T02:06:31.075" v="42" actId="2696"/>
        <pc:sldMkLst>
          <pc:docMk/>
          <pc:sldMk cId="344362825" sldId="319"/>
        </pc:sldMkLst>
      </pc:sldChg>
      <pc:sldChg chg="del">
        <pc:chgData name="Michelle Portelli" userId="d5498803-c5f8-402b-990f-559f2c7fc6b4" providerId="ADAL" clId="{13D87DC8-8187-4DD4-A168-C3C50BDEDEC0}" dt="2019-08-08T02:06:31.146" v="48" actId="2696"/>
        <pc:sldMkLst>
          <pc:docMk/>
          <pc:sldMk cId="1675793219" sldId="320"/>
        </pc:sldMkLst>
      </pc:sldChg>
      <pc:sldChg chg="del">
        <pc:chgData name="Michelle Portelli" userId="d5498803-c5f8-402b-990f-559f2c7fc6b4" providerId="ADAL" clId="{13D87DC8-8187-4DD4-A168-C3C50BDEDEC0}" dt="2019-08-08T02:06:31.156" v="49" actId="2696"/>
        <pc:sldMkLst>
          <pc:docMk/>
          <pc:sldMk cId="314142099" sldId="321"/>
        </pc:sldMkLst>
      </pc:sldChg>
    </pc:docChg>
  </pc:docChgLst>
  <pc:docChgLst>
    <pc:chgData name="Michelle Portelli" userId="d5498803-c5f8-402b-990f-559f2c7fc6b4" providerId="ADAL" clId="{107CA39F-BAE2-499F-82D6-A75A65E6D9A3}"/>
    <pc:docChg chg="undo custSel addSld delSld modSld">
      <pc:chgData name="Michelle Portelli" userId="d5498803-c5f8-402b-990f-559f2c7fc6b4" providerId="ADAL" clId="{107CA39F-BAE2-499F-82D6-A75A65E6D9A3}" dt="2019-10-28T23:40:09.530" v="672"/>
      <pc:docMkLst>
        <pc:docMk/>
      </pc:docMkLst>
      <pc:sldChg chg="addSp modSp">
        <pc:chgData name="Michelle Portelli" userId="d5498803-c5f8-402b-990f-559f2c7fc6b4" providerId="ADAL" clId="{107CA39F-BAE2-499F-82D6-A75A65E6D9A3}" dt="2019-10-16T08:12:41.946" v="632" actId="1076"/>
        <pc:sldMkLst>
          <pc:docMk/>
          <pc:sldMk cId="0" sldId="256"/>
        </pc:sldMkLst>
        <pc:spChg chg="add mod">
          <ac:chgData name="Michelle Portelli" userId="d5498803-c5f8-402b-990f-559f2c7fc6b4" providerId="ADAL" clId="{107CA39F-BAE2-499F-82D6-A75A65E6D9A3}" dt="2019-10-16T08:12:41.946" v="632" actId="1076"/>
          <ac:spMkLst>
            <pc:docMk/>
            <pc:sldMk cId="0" sldId="256"/>
            <ac:spMk id="6" creationId="{FEF56D37-0DE5-4B34-826C-010E9FA5B78B}"/>
          </ac:spMkLst>
        </pc:spChg>
      </pc:sldChg>
      <pc:sldChg chg="addSp modSp">
        <pc:chgData name="Michelle Portelli" userId="d5498803-c5f8-402b-990f-559f2c7fc6b4" providerId="ADAL" clId="{107CA39F-BAE2-499F-82D6-A75A65E6D9A3}" dt="2019-10-16T08:14:35.736" v="636" actId="14100"/>
        <pc:sldMkLst>
          <pc:docMk/>
          <pc:sldMk cId="0" sldId="257"/>
        </pc:sldMkLst>
        <pc:spChg chg="add mod">
          <ac:chgData name="Michelle Portelli" userId="d5498803-c5f8-402b-990f-559f2c7fc6b4" providerId="ADAL" clId="{107CA39F-BAE2-499F-82D6-A75A65E6D9A3}" dt="2019-10-16T08:14:35.736" v="636" actId="14100"/>
          <ac:spMkLst>
            <pc:docMk/>
            <pc:sldMk cId="0" sldId="257"/>
            <ac:spMk id="45" creationId="{2481C994-F794-4CFF-A853-E1443A81DE1B}"/>
          </ac:spMkLst>
        </pc:spChg>
      </pc:sldChg>
      <pc:sldChg chg="addSp">
        <pc:chgData name="Michelle Portelli" userId="d5498803-c5f8-402b-990f-559f2c7fc6b4" providerId="ADAL" clId="{107CA39F-BAE2-499F-82D6-A75A65E6D9A3}" dt="2019-10-16T08:14:41.916" v="637"/>
        <pc:sldMkLst>
          <pc:docMk/>
          <pc:sldMk cId="0" sldId="258"/>
        </pc:sldMkLst>
        <pc:spChg chg="add">
          <ac:chgData name="Michelle Portelli" userId="d5498803-c5f8-402b-990f-559f2c7fc6b4" providerId="ADAL" clId="{107CA39F-BAE2-499F-82D6-A75A65E6D9A3}" dt="2019-10-16T08:14:41.916" v="637"/>
          <ac:spMkLst>
            <pc:docMk/>
            <pc:sldMk cId="0" sldId="258"/>
            <ac:spMk id="13" creationId="{19D0A61D-73ED-47C4-B1BB-F3B9A6017240}"/>
          </ac:spMkLst>
        </pc:spChg>
      </pc:sldChg>
      <pc:sldChg chg="addSp">
        <pc:chgData name="Michelle Portelli" userId="d5498803-c5f8-402b-990f-559f2c7fc6b4" providerId="ADAL" clId="{107CA39F-BAE2-499F-82D6-A75A65E6D9A3}" dt="2019-10-16T08:14:44.814" v="638"/>
        <pc:sldMkLst>
          <pc:docMk/>
          <pc:sldMk cId="0" sldId="259"/>
        </pc:sldMkLst>
        <pc:spChg chg="add">
          <ac:chgData name="Michelle Portelli" userId="d5498803-c5f8-402b-990f-559f2c7fc6b4" providerId="ADAL" clId="{107CA39F-BAE2-499F-82D6-A75A65E6D9A3}" dt="2019-10-16T08:14:44.814" v="638"/>
          <ac:spMkLst>
            <pc:docMk/>
            <pc:sldMk cId="0" sldId="259"/>
            <ac:spMk id="15" creationId="{D17CB2D8-0199-432E-B924-DCC4E104FAFB}"/>
          </ac:spMkLst>
        </pc:spChg>
      </pc:sldChg>
      <pc:sldChg chg="addSp">
        <pc:chgData name="Michelle Portelli" userId="d5498803-c5f8-402b-990f-559f2c7fc6b4" providerId="ADAL" clId="{107CA39F-BAE2-499F-82D6-A75A65E6D9A3}" dt="2019-10-16T08:14:54.877" v="639"/>
        <pc:sldMkLst>
          <pc:docMk/>
          <pc:sldMk cId="0" sldId="260"/>
        </pc:sldMkLst>
        <pc:spChg chg="add">
          <ac:chgData name="Michelle Portelli" userId="d5498803-c5f8-402b-990f-559f2c7fc6b4" providerId="ADAL" clId="{107CA39F-BAE2-499F-82D6-A75A65E6D9A3}" dt="2019-10-16T08:14:54.877" v="639"/>
          <ac:spMkLst>
            <pc:docMk/>
            <pc:sldMk cId="0" sldId="260"/>
            <ac:spMk id="13" creationId="{AC8A40F4-C58A-4D23-A3FA-6075EAB7A8DA}"/>
          </ac:spMkLst>
        </pc:spChg>
      </pc:sldChg>
      <pc:sldChg chg="addSp">
        <pc:chgData name="Michelle Portelli" userId="d5498803-c5f8-402b-990f-559f2c7fc6b4" providerId="ADAL" clId="{107CA39F-BAE2-499F-82D6-A75A65E6D9A3}" dt="2019-10-16T08:14:57.857" v="640"/>
        <pc:sldMkLst>
          <pc:docMk/>
          <pc:sldMk cId="0" sldId="261"/>
        </pc:sldMkLst>
        <pc:spChg chg="add">
          <ac:chgData name="Michelle Portelli" userId="d5498803-c5f8-402b-990f-559f2c7fc6b4" providerId="ADAL" clId="{107CA39F-BAE2-499F-82D6-A75A65E6D9A3}" dt="2019-10-16T08:14:57.857" v="640"/>
          <ac:spMkLst>
            <pc:docMk/>
            <pc:sldMk cId="0" sldId="261"/>
            <ac:spMk id="12" creationId="{58C8F3AE-17DB-462B-9876-5E43CB95AA09}"/>
          </ac:spMkLst>
        </pc:spChg>
      </pc:sldChg>
      <pc:sldChg chg="addSp modSp">
        <pc:chgData name="Michelle Portelli" userId="d5498803-c5f8-402b-990f-559f2c7fc6b4" providerId="ADAL" clId="{107CA39F-BAE2-499F-82D6-A75A65E6D9A3}" dt="2019-10-16T08:15:22.176" v="642" actId="1076"/>
        <pc:sldMkLst>
          <pc:docMk/>
          <pc:sldMk cId="0" sldId="262"/>
        </pc:sldMkLst>
        <pc:spChg chg="add mod">
          <ac:chgData name="Michelle Portelli" userId="d5498803-c5f8-402b-990f-559f2c7fc6b4" providerId="ADAL" clId="{107CA39F-BAE2-499F-82D6-A75A65E6D9A3}" dt="2019-10-16T08:15:22.176" v="642" actId="1076"/>
          <ac:spMkLst>
            <pc:docMk/>
            <pc:sldMk cId="0" sldId="262"/>
            <ac:spMk id="10" creationId="{A3AF8961-9AD3-4F8D-B503-E4987153D2F5}"/>
          </ac:spMkLst>
        </pc:spChg>
      </pc:sldChg>
      <pc:sldChg chg="addSp modSp">
        <pc:chgData name="Michelle Portelli" userId="d5498803-c5f8-402b-990f-559f2c7fc6b4" providerId="ADAL" clId="{107CA39F-BAE2-499F-82D6-A75A65E6D9A3}" dt="2019-10-16T08:16:00.586" v="654" actId="1076"/>
        <pc:sldMkLst>
          <pc:docMk/>
          <pc:sldMk cId="0" sldId="263"/>
        </pc:sldMkLst>
        <pc:spChg chg="mod">
          <ac:chgData name="Michelle Portelli" userId="d5498803-c5f8-402b-990f-559f2c7fc6b4" providerId="ADAL" clId="{107CA39F-BAE2-499F-82D6-A75A65E6D9A3}" dt="2019-10-16T08:15:52.320" v="653" actId="20577"/>
          <ac:spMkLst>
            <pc:docMk/>
            <pc:sldMk cId="0" sldId="263"/>
            <ac:spMk id="11" creationId="{00000000-0000-0000-0000-000000000000}"/>
          </ac:spMkLst>
        </pc:spChg>
        <pc:spChg chg="mod">
          <ac:chgData name="Michelle Portelli" userId="d5498803-c5f8-402b-990f-559f2c7fc6b4" providerId="ADAL" clId="{107CA39F-BAE2-499F-82D6-A75A65E6D9A3}" dt="2019-10-16T08:16:00.586" v="654" actId="1076"/>
          <ac:spMkLst>
            <pc:docMk/>
            <pc:sldMk cId="0" sldId="263"/>
            <ac:spMk id="12" creationId="{00000000-0000-0000-0000-000000000000}"/>
          </ac:spMkLst>
        </pc:spChg>
        <pc:spChg chg="add">
          <ac:chgData name="Michelle Portelli" userId="d5498803-c5f8-402b-990f-559f2c7fc6b4" providerId="ADAL" clId="{107CA39F-BAE2-499F-82D6-A75A65E6D9A3}" dt="2019-10-16T08:15:28.598" v="643"/>
          <ac:spMkLst>
            <pc:docMk/>
            <pc:sldMk cId="0" sldId="263"/>
            <ac:spMk id="13" creationId="{10327A6E-AC20-430D-8850-E3C99ECB36E3}"/>
          </ac:spMkLst>
        </pc:spChg>
      </pc:sldChg>
      <pc:sldChg chg="addSp">
        <pc:chgData name="Michelle Portelli" userId="d5498803-c5f8-402b-990f-559f2c7fc6b4" providerId="ADAL" clId="{107CA39F-BAE2-499F-82D6-A75A65E6D9A3}" dt="2019-10-16T08:16:08.510" v="655"/>
        <pc:sldMkLst>
          <pc:docMk/>
          <pc:sldMk cId="0" sldId="264"/>
        </pc:sldMkLst>
        <pc:spChg chg="add">
          <ac:chgData name="Michelle Portelli" userId="d5498803-c5f8-402b-990f-559f2c7fc6b4" providerId="ADAL" clId="{107CA39F-BAE2-499F-82D6-A75A65E6D9A3}" dt="2019-10-16T08:16:08.510" v="655"/>
          <ac:spMkLst>
            <pc:docMk/>
            <pc:sldMk cId="0" sldId="264"/>
            <ac:spMk id="21" creationId="{4FD2F9CB-0DB1-41B5-B396-D2B9EF4BAD8D}"/>
          </ac:spMkLst>
        </pc:spChg>
      </pc:sldChg>
      <pc:sldChg chg="addSp">
        <pc:chgData name="Michelle Portelli" userId="d5498803-c5f8-402b-990f-559f2c7fc6b4" providerId="ADAL" clId="{107CA39F-BAE2-499F-82D6-A75A65E6D9A3}" dt="2019-10-16T08:17:32.129" v="662"/>
        <pc:sldMkLst>
          <pc:docMk/>
          <pc:sldMk cId="1608195666" sldId="265"/>
        </pc:sldMkLst>
        <pc:spChg chg="add">
          <ac:chgData name="Michelle Portelli" userId="d5498803-c5f8-402b-990f-559f2c7fc6b4" providerId="ADAL" clId="{107CA39F-BAE2-499F-82D6-A75A65E6D9A3}" dt="2019-10-16T08:17:32.129" v="662"/>
          <ac:spMkLst>
            <pc:docMk/>
            <pc:sldMk cId="1608195666" sldId="265"/>
            <ac:spMk id="8" creationId="{6ECF24CD-3FFE-457F-A65A-81B2BA6067C3}"/>
          </ac:spMkLst>
        </pc:spChg>
      </pc:sldChg>
      <pc:sldChg chg="addSp">
        <pc:chgData name="Michelle Portelli" userId="d5498803-c5f8-402b-990f-559f2c7fc6b4" providerId="ADAL" clId="{107CA39F-BAE2-499F-82D6-A75A65E6D9A3}" dt="2019-10-16T08:17:47.081" v="667"/>
        <pc:sldMkLst>
          <pc:docMk/>
          <pc:sldMk cId="1570559688" sldId="266"/>
        </pc:sldMkLst>
        <pc:spChg chg="add">
          <ac:chgData name="Michelle Portelli" userId="d5498803-c5f8-402b-990f-559f2c7fc6b4" providerId="ADAL" clId="{107CA39F-BAE2-499F-82D6-A75A65E6D9A3}" dt="2019-10-16T08:17:47.081" v="667"/>
          <ac:spMkLst>
            <pc:docMk/>
            <pc:sldMk cId="1570559688" sldId="266"/>
            <ac:spMk id="6" creationId="{6397B9C9-07C1-4EEF-8CB5-562679DDC4DA}"/>
          </ac:spMkLst>
        </pc:spChg>
      </pc:sldChg>
      <pc:sldChg chg="addSp">
        <pc:chgData name="Michelle Portelli" userId="d5498803-c5f8-402b-990f-559f2c7fc6b4" providerId="ADAL" clId="{107CA39F-BAE2-499F-82D6-A75A65E6D9A3}" dt="2019-10-16T08:17:41.841" v="665"/>
        <pc:sldMkLst>
          <pc:docMk/>
          <pc:sldMk cId="2345146098" sldId="267"/>
        </pc:sldMkLst>
        <pc:spChg chg="add">
          <ac:chgData name="Michelle Portelli" userId="d5498803-c5f8-402b-990f-559f2c7fc6b4" providerId="ADAL" clId="{107CA39F-BAE2-499F-82D6-A75A65E6D9A3}" dt="2019-10-16T08:17:41.841" v="665"/>
          <ac:spMkLst>
            <pc:docMk/>
            <pc:sldMk cId="2345146098" sldId="267"/>
            <ac:spMk id="6" creationId="{3F15B824-8A8C-4F56-A328-408F792F7AE8}"/>
          </ac:spMkLst>
        </pc:spChg>
      </pc:sldChg>
      <pc:sldChg chg="addSp">
        <pc:chgData name="Michelle Portelli" userId="d5498803-c5f8-402b-990f-559f2c7fc6b4" providerId="ADAL" clId="{107CA39F-BAE2-499F-82D6-A75A65E6D9A3}" dt="2019-10-16T08:17:50.361" v="668"/>
        <pc:sldMkLst>
          <pc:docMk/>
          <pc:sldMk cId="3244225106" sldId="269"/>
        </pc:sldMkLst>
        <pc:spChg chg="add">
          <ac:chgData name="Michelle Portelli" userId="d5498803-c5f8-402b-990f-559f2c7fc6b4" providerId="ADAL" clId="{107CA39F-BAE2-499F-82D6-A75A65E6D9A3}" dt="2019-10-16T08:17:50.361" v="668"/>
          <ac:spMkLst>
            <pc:docMk/>
            <pc:sldMk cId="3244225106" sldId="269"/>
            <ac:spMk id="10" creationId="{79606B34-8055-45EA-9C2E-F032A39657CE}"/>
          </ac:spMkLst>
        </pc:spChg>
      </pc:sldChg>
      <pc:sldChg chg="addSp delSp modSp">
        <pc:chgData name="Michelle Portelli" userId="d5498803-c5f8-402b-990f-559f2c7fc6b4" providerId="ADAL" clId="{107CA39F-BAE2-499F-82D6-A75A65E6D9A3}" dt="2019-10-16T05:19:46.731" v="604"/>
        <pc:sldMkLst>
          <pc:docMk/>
          <pc:sldMk cId="3205999324" sldId="278"/>
        </pc:sldMkLst>
        <pc:spChg chg="add del mod">
          <ac:chgData name="Michelle Portelli" userId="d5498803-c5f8-402b-990f-559f2c7fc6b4" providerId="ADAL" clId="{107CA39F-BAE2-499F-82D6-A75A65E6D9A3}" dt="2019-10-16T05:11:01.295" v="76" actId="478"/>
          <ac:spMkLst>
            <pc:docMk/>
            <pc:sldMk cId="3205999324" sldId="278"/>
            <ac:spMk id="2" creationId="{27C4B947-6181-4E2F-B1D0-F10233D43036}"/>
          </ac:spMkLst>
        </pc:spChg>
        <pc:spChg chg="mod">
          <ac:chgData name="Michelle Portelli" userId="d5498803-c5f8-402b-990f-559f2c7fc6b4" providerId="ADAL" clId="{107CA39F-BAE2-499F-82D6-A75A65E6D9A3}" dt="2019-10-16T05:12:43.596" v="153" actId="14100"/>
          <ac:spMkLst>
            <pc:docMk/>
            <pc:sldMk cId="3205999324" sldId="278"/>
            <ac:spMk id="8" creationId="{899678C7-3FE4-4223-AF81-33AF385F8710}"/>
          </ac:spMkLst>
        </pc:spChg>
        <pc:spChg chg="mod">
          <ac:chgData name="Michelle Portelli" userId="d5498803-c5f8-402b-990f-559f2c7fc6b4" providerId="ADAL" clId="{107CA39F-BAE2-499F-82D6-A75A65E6D9A3}" dt="2019-10-16T05:08:48.098" v="30" actId="1076"/>
          <ac:spMkLst>
            <pc:docMk/>
            <pc:sldMk cId="3205999324" sldId="278"/>
            <ac:spMk id="9" creationId="{2E5495FC-4B07-43E3-9ABE-E045EFC07E69}"/>
          </ac:spMkLst>
        </pc:spChg>
        <pc:spChg chg="add mod">
          <ac:chgData name="Michelle Portelli" userId="d5498803-c5f8-402b-990f-559f2c7fc6b4" providerId="ADAL" clId="{107CA39F-BAE2-499F-82D6-A75A65E6D9A3}" dt="2019-10-16T05:15:54.426" v="353" actId="20577"/>
          <ac:spMkLst>
            <pc:docMk/>
            <pc:sldMk cId="3205999324" sldId="278"/>
            <ac:spMk id="10" creationId="{B824AF12-3B05-4514-BA4E-9C15277DF215}"/>
          </ac:spMkLst>
        </pc:spChg>
        <pc:spChg chg="del mod">
          <ac:chgData name="Michelle Portelli" userId="d5498803-c5f8-402b-990f-559f2c7fc6b4" providerId="ADAL" clId="{107CA39F-BAE2-499F-82D6-A75A65E6D9A3}" dt="2019-10-16T05:16:45.389" v="357" actId="478"/>
          <ac:spMkLst>
            <pc:docMk/>
            <pc:sldMk cId="3205999324" sldId="278"/>
            <ac:spMk id="11" creationId="{88BE1F23-D0B2-40E6-81F0-D700A1EF5965}"/>
          </ac:spMkLst>
        </pc:spChg>
        <pc:spChg chg="mod">
          <ac:chgData name="Michelle Portelli" userId="d5498803-c5f8-402b-990f-559f2c7fc6b4" providerId="ADAL" clId="{107CA39F-BAE2-499F-82D6-A75A65E6D9A3}" dt="2019-10-16T05:19:13.308" v="596" actId="255"/>
          <ac:spMkLst>
            <pc:docMk/>
            <pc:sldMk cId="3205999324" sldId="278"/>
            <ac:spMk id="12" creationId="{49BDCA6A-B354-45FD-AE8A-98B2E0ECABA1}"/>
          </ac:spMkLst>
        </pc:spChg>
        <pc:spChg chg="add mod">
          <ac:chgData name="Michelle Portelli" userId="d5498803-c5f8-402b-990f-559f2c7fc6b4" providerId="ADAL" clId="{107CA39F-BAE2-499F-82D6-A75A65E6D9A3}" dt="2019-10-16T05:18:40.230" v="562" actId="20577"/>
          <ac:spMkLst>
            <pc:docMk/>
            <pc:sldMk cId="3205999324" sldId="278"/>
            <ac:spMk id="13" creationId="{3912ECDE-3FAE-4FAF-BE32-5965AE59794A}"/>
          </ac:spMkLst>
        </pc:spChg>
        <pc:spChg chg="add del">
          <ac:chgData name="Michelle Portelli" userId="d5498803-c5f8-402b-990f-559f2c7fc6b4" providerId="ADAL" clId="{107CA39F-BAE2-499F-82D6-A75A65E6D9A3}" dt="2019-10-16T05:19:46.731" v="604"/>
          <ac:spMkLst>
            <pc:docMk/>
            <pc:sldMk cId="3205999324" sldId="278"/>
            <ac:spMk id="14" creationId="{A9D33037-D753-4ABE-834F-7C2FBC94C063}"/>
          </ac:spMkLst>
        </pc:spChg>
      </pc:sldChg>
      <pc:sldChg chg="addSp delSp modSp">
        <pc:chgData name="Michelle Portelli" userId="d5498803-c5f8-402b-990f-559f2c7fc6b4" providerId="ADAL" clId="{107CA39F-BAE2-499F-82D6-A75A65E6D9A3}" dt="2019-10-16T05:20:15.937" v="608"/>
        <pc:sldMkLst>
          <pc:docMk/>
          <pc:sldMk cId="2763221214" sldId="305"/>
        </pc:sldMkLst>
        <pc:spChg chg="mod">
          <ac:chgData name="Michelle Portelli" userId="d5498803-c5f8-402b-990f-559f2c7fc6b4" providerId="ADAL" clId="{107CA39F-BAE2-499F-82D6-A75A65E6D9A3}" dt="2019-10-16T05:19:57.913" v="606" actId="1076"/>
          <ac:spMkLst>
            <pc:docMk/>
            <pc:sldMk cId="2763221214" sldId="305"/>
            <ac:spMk id="2" creationId="{22BE48BE-7338-4329-A695-37619A1CDBFD}"/>
          </ac:spMkLst>
        </pc:spChg>
        <pc:spChg chg="del">
          <ac:chgData name="Michelle Portelli" userId="d5498803-c5f8-402b-990f-559f2c7fc6b4" providerId="ADAL" clId="{107CA39F-BAE2-499F-82D6-A75A65E6D9A3}" dt="2019-10-16T05:19:37.474" v="601" actId="478"/>
          <ac:spMkLst>
            <pc:docMk/>
            <pc:sldMk cId="2763221214" sldId="305"/>
            <ac:spMk id="4" creationId="{7C0A3B8C-F101-443A-BC6D-6AEEAD1746B6}"/>
          </ac:spMkLst>
        </pc:spChg>
        <pc:spChg chg="add">
          <ac:chgData name="Michelle Portelli" userId="d5498803-c5f8-402b-990f-559f2c7fc6b4" providerId="ADAL" clId="{107CA39F-BAE2-499F-82D6-A75A65E6D9A3}" dt="2019-10-16T05:19:38.138" v="602"/>
          <ac:spMkLst>
            <pc:docMk/>
            <pc:sldMk cId="2763221214" sldId="305"/>
            <ac:spMk id="8" creationId="{2A7D4976-3980-43C2-B63D-0AE66B40B801}"/>
          </ac:spMkLst>
        </pc:spChg>
        <pc:spChg chg="add">
          <ac:chgData name="Michelle Portelli" userId="d5498803-c5f8-402b-990f-559f2c7fc6b4" providerId="ADAL" clId="{107CA39F-BAE2-499F-82D6-A75A65E6D9A3}" dt="2019-10-16T05:19:52.881" v="605"/>
          <ac:spMkLst>
            <pc:docMk/>
            <pc:sldMk cId="2763221214" sldId="305"/>
            <ac:spMk id="9" creationId="{7A071814-7E32-4F67-A6BC-EF1F67A4043A}"/>
          </ac:spMkLst>
        </pc:spChg>
        <pc:spChg chg="del">
          <ac:chgData name="Michelle Portelli" userId="d5498803-c5f8-402b-990f-559f2c7fc6b4" providerId="ADAL" clId="{107CA39F-BAE2-499F-82D6-A75A65E6D9A3}" dt="2019-10-16T05:20:05.961" v="607" actId="478"/>
          <ac:spMkLst>
            <pc:docMk/>
            <pc:sldMk cId="2763221214" sldId="305"/>
            <ac:spMk id="10" creationId="{0FCDCA48-5DA9-4F5D-82F9-42773930A962}"/>
          </ac:spMkLst>
        </pc:spChg>
        <pc:spChg chg="add">
          <ac:chgData name="Michelle Portelli" userId="d5498803-c5f8-402b-990f-559f2c7fc6b4" providerId="ADAL" clId="{107CA39F-BAE2-499F-82D6-A75A65E6D9A3}" dt="2019-10-16T05:20:15.937" v="608"/>
          <ac:spMkLst>
            <pc:docMk/>
            <pc:sldMk cId="2763221214" sldId="305"/>
            <ac:spMk id="11" creationId="{4BDB270D-66C9-46EB-A23F-0326EDCB055D}"/>
          </ac:spMkLst>
        </pc:spChg>
      </pc:sldChg>
      <pc:sldChg chg="addSp modSp">
        <pc:chgData name="Michelle Portelli" userId="d5498803-c5f8-402b-990f-559f2c7fc6b4" providerId="ADAL" clId="{107CA39F-BAE2-499F-82D6-A75A65E6D9A3}" dt="2019-10-16T08:17:28.322" v="661" actId="1076"/>
        <pc:sldMkLst>
          <pc:docMk/>
          <pc:sldMk cId="1871553819" sldId="323"/>
        </pc:sldMkLst>
        <pc:spChg chg="add mod">
          <ac:chgData name="Michelle Portelli" userId="d5498803-c5f8-402b-990f-559f2c7fc6b4" providerId="ADAL" clId="{107CA39F-BAE2-499F-82D6-A75A65E6D9A3}" dt="2019-10-16T08:17:28.322" v="661" actId="1076"/>
          <ac:spMkLst>
            <pc:docMk/>
            <pc:sldMk cId="1871553819" sldId="323"/>
            <ac:spMk id="7" creationId="{648C171C-FEBC-4955-8016-2448C176A777}"/>
          </ac:spMkLst>
        </pc:spChg>
      </pc:sldChg>
      <pc:sldChg chg="add del">
        <pc:chgData name="Michelle Portelli" userId="d5498803-c5f8-402b-990f-559f2c7fc6b4" providerId="ADAL" clId="{107CA39F-BAE2-499F-82D6-A75A65E6D9A3}" dt="2019-10-16T08:11:04.672" v="610"/>
        <pc:sldMkLst>
          <pc:docMk/>
          <pc:sldMk cId="2992269882" sldId="323"/>
        </pc:sldMkLst>
      </pc:sldChg>
      <pc:sldChg chg="addSp">
        <pc:chgData name="Michelle Portelli" userId="d5498803-c5f8-402b-990f-559f2c7fc6b4" providerId="ADAL" clId="{107CA39F-BAE2-499F-82D6-A75A65E6D9A3}" dt="2019-10-16T08:17:35.479" v="663"/>
        <pc:sldMkLst>
          <pc:docMk/>
          <pc:sldMk cId="2082987734" sldId="324"/>
        </pc:sldMkLst>
        <pc:spChg chg="add">
          <ac:chgData name="Michelle Portelli" userId="d5498803-c5f8-402b-990f-559f2c7fc6b4" providerId="ADAL" clId="{107CA39F-BAE2-499F-82D6-A75A65E6D9A3}" dt="2019-10-16T08:17:35.479" v="663"/>
          <ac:spMkLst>
            <pc:docMk/>
            <pc:sldMk cId="2082987734" sldId="324"/>
            <ac:spMk id="11" creationId="{3CBE96F2-ABDB-4430-B827-27B6ACCE1255}"/>
          </ac:spMkLst>
        </pc:spChg>
      </pc:sldChg>
      <pc:sldChg chg="addSp">
        <pc:chgData name="Michelle Portelli" userId="d5498803-c5f8-402b-990f-559f2c7fc6b4" providerId="ADAL" clId="{107CA39F-BAE2-499F-82D6-A75A65E6D9A3}" dt="2019-10-16T08:17:38.980" v="664"/>
        <pc:sldMkLst>
          <pc:docMk/>
          <pc:sldMk cId="507868992" sldId="325"/>
        </pc:sldMkLst>
        <pc:spChg chg="add">
          <ac:chgData name="Michelle Portelli" userId="d5498803-c5f8-402b-990f-559f2c7fc6b4" providerId="ADAL" clId="{107CA39F-BAE2-499F-82D6-A75A65E6D9A3}" dt="2019-10-16T08:17:38.980" v="664"/>
          <ac:spMkLst>
            <pc:docMk/>
            <pc:sldMk cId="507868992" sldId="325"/>
            <ac:spMk id="6" creationId="{682B5B9D-1ABD-4067-9A02-E554473A36BD}"/>
          </ac:spMkLst>
        </pc:spChg>
      </pc:sldChg>
      <pc:sldChg chg="addSp">
        <pc:chgData name="Michelle Portelli" userId="d5498803-c5f8-402b-990f-559f2c7fc6b4" providerId="ADAL" clId="{107CA39F-BAE2-499F-82D6-A75A65E6D9A3}" dt="2019-10-16T08:17:44.290" v="666"/>
        <pc:sldMkLst>
          <pc:docMk/>
          <pc:sldMk cId="1548777367" sldId="326"/>
        </pc:sldMkLst>
        <pc:spChg chg="add">
          <ac:chgData name="Michelle Portelli" userId="d5498803-c5f8-402b-990f-559f2c7fc6b4" providerId="ADAL" clId="{107CA39F-BAE2-499F-82D6-A75A65E6D9A3}" dt="2019-10-16T08:17:44.290" v="666"/>
          <ac:spMkLst>
            <pc:docMk/>
            <pc:sldMk cId="1548777367" sldId="326"/>
            <ac:spMk id="6" creationId="{D27CA31A-CD4F-41B8-8130-35C0F41D1677}"/>
          </ac:spMkLst>
        </pc:spChg>
      </pc:sldChg>
      <pc:sldChg chg="addSp">
        <pc:chgData name="Michelle Portelli" userId="d5498803-c5f8-402b-990f-559f2c7fc6b4" providerId="ADAL" clId="{107CA39F-BAE2-499F-82D6-A75A65E6D9A3}" dt="2019-10-16T08:17:53.500" v="669"/>
        <pc:sldMkLst>
          <pc:docMk/>
          <pc:sldMk cId="2363930559" sldId="327"/>
        </pc:sldMkLst>
        <pc:spChg chg="add">
          <ac:chgData name="Michelle Portelli" userId="d5498803-c5f8-402b-990f-559f2c7fc6b4" providerId="ADAL" clId="{107CA39F-BAE2-499F-82D6-A75A65E6D9A3}" dt="2019-10-16T08:17:53.500" v="669"/>
          <ac:spMkLst>
            <pc:docMk/>
            <pc:sldMk cId="2363930559" sldId="327"/>
            <ac:spMk id="6" creationId="{904CB2EC-D1CC-4C17-9B6E-9FD031469D16}"/>
          </ac:spMkLst>
        </pc:spChg>
      </pc:sldChg>
      <pc:sldChg chg="addSp modSp">
        <pc:chgData name="Michelle Portelli" userId="d5498803-c5f8-402b-990f-559f2c7fc6b4" providerId="ADAL" clId="{107CA39F-BAE2-499F-82D6-A75A65E6D9A3}" dt="2019-10-16T08:18:03.815" v="671" actId="1076"/>
        <pc:sldMkLst>
          <pc:docMk/>
          <pc:sldMk cId="1300291254" sldId="328"/>
        </pc:sldMkLst>
        <pc:spChg chg="add mod">
          <ac:chgData name="Michelle Portelli" userId="d5498803-c5f8-402b-990f-559f2c7fc6b4" providerId="ADAL" clId="{107CA39F-BAE2-499F-82D6-A75A65E6D9A3}" dt="2019-10-16T08:18:03.815" v="671" actId="1076"/>
          <ac:spMkLst>
            <pc:docMk/>
            <pc:sldMk cId="1300291254" sldId="328"/>
            <ac:spMk id="4" creationId="{E0B83A1E-392A-4BFE-BB0C-9BB8F03EA909}"/>
          </ac:spMkLst>
        </pc:spChg>
      </pc:sldChg>
      <pc:sldChg chg="modSp add del">
        <pc:chgData name="Michelle Portelli" userId="d5498803-c5f8-402b-990f-559f2c7fc6b4" providerId="ADAL" clId="{107CA39F-BAE2-499F-82D6-A75A65E6D9A3}" dt="2019-10-16T08:17:06.319" v="659"/>
        <pc:sldMkLst>
          <pc:docMk/>
          <pc:sldMk cId="3298837858" sldId="329"/>
        </pc:sldMkLst>
        <pc:spChg chg="mod">
          <ac:chgData name="Michelle Portelli" userId="d5498803-c5f8-402b-990f-559f2c7fc6b4" providerId="ADAL" clId="{107CA39F-BAE2-499F-82D6-A75A65E6D9A3}" dt="2019-10-16T08:17:06.319" v="659"/>
          <ac:spMkLst>
            <pc:docMk/>
            <pc:sldMk cId="3298837858" sldId="329"/>
            <ac:spMk id="4" creationId="{00000000-0000-0000-0000-000000000000}"/>
          </ac:spMkLst>
        </pc:spChg>
      </pc:sldChg>
      <pc:sldChg chg="add">
        <pc:chgData name="Michelle Portelli" userId="d5498803-c5f8-402b-990f-559f2c7fc6b4" providerId="ADAL" clId="{107CA39F-BAE2-499F-82D6-A75A65E6D9A3}" dt="2019-10-28T23:40:09.530" v="672"/>
        <pc:sldMkLst>
          <pc:docMk/>
          <pc:sldMk cId="3703020700" sldId="329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1499487994" sldId="330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1608898336" sldId="331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3078761642" sldId="332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3577005329" sldId="333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3477639637" sldId="334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1711283498" sldId="335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2429698138" sldId="336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1223508085" sldId="337"/>
        </pc:sldMkLst>
      </pc:sldChg>
      <pc:sldChg chg="add del">
        <pc:chgData name="Michelle Portelli" userId="d5498803-c5f8-402b-990f-559f2c7fc6b4" providerId="ADAL" clId="{107CA39F-BAE2-499F-82D6-A75A65E6D9A3}" dt="2019-10-16T08:17:06.319" v="659"/>
        <pc:sldMkLst>
          <pc:docMk/>
          <pc:sldMk cId="1546598916" sldId="33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1F532-B33F-465F-BC41-EE61216598C5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458E7A-4318-4234-93CB-09398AD28F3A}">
      <dgm:prSet phldrT="[Text]" custT="1"/>
      <dgm:spPr>
        <a:solidFill>
          <a:srgbClr val="6F63A9"/>
        </a:solidFill>
      </dgm:spPr>
      <dgm:t>
        <a:bodyPr/>
        <a:lstStyle/>
        <a:p>
          <a:r>
            <a:rPr lang="en-US" sz="3600" dirty="0"/>
            <a:t>History </a:t>
          </a:r>
        </a:p>
      </dgm:t>
    </dgm:pt>
    <dgm:pt modelId="{B4D0183A-5166-430E-8524-BDF089E03A9A}" type="parTrans" cxnId="{4EA51157-5C05-44BC-8099-B4B3961D8A34}">
      <dgm:prSet/>
      <dgm:spPr/>
      <dgm:t>
        <a:bodyPr/>
        <a:lstStyle/>
        <a:p>
          <a:endParaRPr lang="en-US"/>
        </a:p>
      </dgm:t>
    </dgm:pt>
    <dgm:pt modelId="{542B6067-F35F-4A1A-9403-A698F69C80B3}" type="sibTrans" cxnId="{4EA51157-5C05-44BC-8099-B4B3961D8A34}">
      <dgm:prSet/>
      <dgm:spPr/>
      <dgm:t>
        <a:bodyPr/>
        <a:lstStyle/>
        <a:p>
          <a:endParaRPr lang="en-US"/>
        </a:p>
      </dgm:t>
    </dgm:pt>
    <dgm:pt modelId="{5BDCA55B-DE7F-4CDF-ADA7-691F9167ED45}">
      <dgm:prSet phldrT="[Text]" custT="1"/>
      <dgm:spPr/>
      <dgm:t>
        <a:bodyPr/>
        <a:lstStyle/>
        <a:p>
          <a:r>
            <a:rPr lang="en-US" sz="3600" dirty="0"/>
            <a:t>Workforce</a:t>
          </a:r>
        </a:p>
      </dgm:t>
    </dgm:pt>
    <dgm:pt modelId="{DF3173D7-A3E7-42C9-8466-278DA02EEC67}" type="parTrans" cxnId="{4D5C3129-90DB-4587-86E0-4B4C3373E046}">
      <dgm:prSet/>
      <dgm:spPr/>
      <dgm:t>
        <a:bodyPr/>
        <a:lstStyle/>
        <a:p>
          <a:endParaRPr lang="en-US"/>
        </a:p>
      </dgm:t>
    </dgm:pt>
    <dgm:pt modelId="{B60B27C4-2B42-4518-A14F-20AB0BAE4229}" type="sibTrans" cxnId="{4D5C3129-90DB-4587-86E0-4B4C3373E046}">
      <dgm:prSet/>
      <dgm:spPr/>
      <dgm:t>
        <a:bodyPr/>
        <a:lstStyle/>
        <a:p>
          <a:endParaRPr lang="en-US"/>
        </a:p>
      </dgm:t>
    </dgm:pt>
    <dgm:pt modelId="{7EC511D2-99C0-4807-893B-6BAE9EAC460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3600" dirty="0">
              <a:solidFill>
                <a:schemeClr val="tx1"/>
              </a:solidFill>
            </a:rPr>
            <a:t>Legislation</a:t>
          </a:r>
        </a:p>
      </dgm:t>
    </dgm:pt>
    <dgm:pt modelId="{9E08CB2B-9374-4114-B5A8-F63E1254CFA4}" type="parTrans" cxnId="{813841B3-03E9-407C-8733-C4B0FBEE0B0B}">
      <dgm:prSet/>
      <dgm:spPr/>
      <dgm:t>
        <a:bodyPr/>
        <a:lstStyle/>
        <a:p>
          <a:endParaRPr lang="en-US"/>
        </a:p>
      </dgm:t>
    </dgm:pt>
    <dgm:pt modelId="{BA797E3C-EC84-479A-9997-CE6A10274D07}" type="sibTrans" cxnId="{813841B3-03E9-407C-8733-C4B0FBEE0B0B}">
      <dgm:prSet/>
      <dgm:spPr/>
      <dgm:t>
        <a:bodyPr/>
        <a:lstStyle/>
        <a:p>
          <a:endParaRPr lang="en-US"/>
        </a:p>
      </dgm:t>
    </dgm:pt>
    <dgm:pt modelId="{0212E7C8-78FB-46BE-8E8B-983DDC62D4E2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3600" dirty="0">
              <a:solidFill>
                <a:schemeClr val="tx1"/>
              </a:solidFill>
            </a:rPr>
            <a:t>NP targets</a:t>
          </a:r>
        </a:p>
      </dgm:t>
    </dgm:pt>
    <dgm:pt modelId="{7C96B2BE-348E-4CC9-9EB0-285E24B286D8}" type="parTrans" cxnId="{805BBB25-AB71-4F83-AF87-4E5E036394B6}">
      <dgm:prSet/>
      <dgm:spPr/>
      <dgm:t>
        <a:bodyPr/>
        <a:lstStyle/>
        <a:p>
          <a:endParaRPr lang="en-US"/>
        </a:p>
      </dgm:t>
    </dgm:pt>
    <dgm:pt modelId="{20E9E341-FEC3-4AFB-B6CD-0950A8B63924}" type="sibTrans" cxnId="{805BBB25-AB71-4F83-AF87-4E5E036394B6}">
      <dgm:prSet/>
      <dgm:spPr/>
      <dgm:t>
        <a:bodyPr/>
        <a:lstStyle/>
        <a:p>
          <a:endParaRPr lang="en-US"/>
        </a:p>
      </dgm:t>
    </dgm:pt>
    <dgm:pt modelId="{478781B8-8B42-40F7-850A-4FB22F2B0EEB}">
      <dgm:prSet phldrT="[Text]" custT="1"/>
      <dgm:spPr>
        <a:solidFill>
          <a:srgbClr val="F093A6"/>
        </a:solidFill>
      </dgm:spPr>
      <dgm:t>
        <a:bodyPr/>
        <a:lstStyle/>
        <a:p>
          <a:r>
            <a:rPr lang="en-US" sz="3600" dirty="0"/>
            <a:t>Structures</a:t>
          </a:r>
        </a:p>
      </dgm:t>
    </dgm:pt>
    <dgm:pt modelId="{23D61687-F275-440C-ADB2-A57D38E926EE}" type="parTrans" cxnId="{ADE48224-61E5-4E9C-8D68-3B58FADFF1F1}">
      <dgm:prSet/>
      <dgm:spPr/>
      <dgm:t>
        <a:bodyPr/>
        <a:lstStyle/>
        <a:p>
          <a:endParaRPr lang="en-US"/>
        </a:p>
      </dgm:t>
    </dgm:pt>
    <dgm:pt modelId="{C40D1C02-B33E-453F-BF35-EBA1873CC02B}" type="sibTrans" cxnId="{ADE48224-61E5-4E9C-8D68-3B58FADFF1F1}">
      <dgm:prSet/>
      <dgm:spPr/>
      <dgm:t>
        <a:bodyPr/>
        <a:lstStyle/>
        <a:p>
          <a:endParaRPr lang="en-US"/>
        </a:p>
      </dgm:t>
    </dgm:pt>
    <dgm:pt modelId="{A366D80B-F9D0-47C4-8492-62ABBA56836C}">
      <dgm:prSet phldrT="[Text]" custT="1"/>
      <dgm:spPr>
        <a:solidFill>
          <a:srgbClr val="BCB7D7"/>
        </a:solidFill>
      </dgm:spPr>
      <dgm:t>
        <a:bodyPr/>
        <a:lstStyle/>
        <a:p>
          <a:r>
            <a:rPr lang="en-US" sz="3600" dirty="0">
              <a:solidFill>
                <a:schemeClr val="tx1"/>
              </a:solidFill>
            </a:rPr>
            <a:t>Environment</a:t>
          </a:r>
        </a:p>
      </dgm:t>
    </dgm:pt>
    <dgm:pt modelId="{8264ED55-EE35-41B6-959D-F1AB4B84C1E1}" type="parTrans" cxnId="{D2EBB96C-A117-4A55-A919-4EDC69335E91}">
      <dgm:prSet/>
      <dgm:spPr/>
      <dgm:t>
        <a:bodyPr/>
        <a:lstStyle/>
        <a:p>
          <a:endParaRPr lang="en-US"/>
        </a:p>
      </dgm:t>
    </dgm:pt>
    <dgm:pt modelId="{6B14DBCA-F2E9-4B42-9CE3-25BEA7D36BFD}" type="sibTrans" cxnId="{D2EBB96C-A117-4A55-A919-4EDC69335E91}">
      <dgm:prSet/>
      <dgm:spPr/>
      <dgm:t>
        <a:bodyPr/>
        <a:lstStyle/>
        <a:p>
          <a:endParaRPr lang="en-US"/>
        </a:p>
      </dgm:t>
    </dgm:pt>
    <dgm:pt modelId="{105EA577-CFA8-47BA-A158-5AC237E7E63C}" type="pres">
      <dgm:prSet presAssocID="{CDE1F532-B33F-465F-BC41-EE61216598C5}" presName="diagram" presStyleCnt="0">
        <dgm:presLayoutVars>
          <dgm:dir/>
          <dgm:resizeHandles val="exact"/>
        </dgm:presLayoutVars>
      </dgm:prSet>
      <dgm:spPr/>
    </dgm:pt>
    <dgm:pt modelId="{2E9DF6D7-9293-4535-B548-7C66AC3F4339}" type="pres">
      <dgm:prSet presAssocID="{36458E7A-4318-4234-93CB-09398AD28F3A}" presName="node" presStyleLbl="node1" presStyleIdx="0" presStyleCnt="6">
        <dgm:presLayoutVars>
          <dgm:bulletEnabled val="1"/>
        </dgm:presLayoutVars>
      </dgm:prSet>
      <dgm:spPr/>
    </dgm:pt>
    <dgm:pt modelId="{D415E22B-5EA2-4FC5-A2A4-A814A0DD613B}" type="pres">
      <dgm:prSet presAssocID="{542B6067-F35F-4A1A-9403-A698F69C80B3}" presName="sibTrans" presStyleCnt="0"/>
      <dgm:spPr/>
    </dgm:pt>
    <dgm:pt modelId="{4DB60229-95D1-419D-97D9-CF8713A3802B}" type="pres">
      <dgm:prSet presAssocID="{5BDCA55B-DE7F-4CDF-ADA7-691F9167ED45}" presName="node" presStyleLbl="node1" presStyleIdx="1" presStyleCnt="6">
        <dgm:presLayoutVars>
          <dgm:bulletEnabled val="1"/>
        </dgm:presLayoutVars>
      </dgm:prSet>
      <dgm:spPr/>
    </dgm:pt>
    <dgm:pt modelId="{9B2DF0FC-333E-46C0-BBC6-93796A332FD3}" type="pres">
      <dgm:prSet presAssocID="{B60B27C4-2B42-4518-A14F-20AB0BAE4229}" presName="sibTrans" presStyleCnt="0"/>
      <dgm:spPr/>
    </dgm:pt>
    <dgm:pt modelId="{802FAA91-4EB8-4D2D-BD6E-443BEEF9A394}" type="pres">
      <dgm:prSet presAssocID="{7EC511D2-99C0-4807-893B-6BAE9EAC460B}" presName="node" presStyleLbl="node1" presStyleIdx="2" presStyleCnt="6">
        <dgm:presLayoutVars>
          <dgm:bulletEnabled val="1"/>
        </dgm:presLayoutVars>
      </dgm:prSet>
      <dgm:spPr/>
    </dgm:pt>
    <dgm:pt modelId="{75ED273E-3436-420F-A86D-0E52BC9C1C95}" type="pres">
      <dgm:prSet presAssocID="{BA797E3C-EC84-479A-9997-CE6A10274D07}" presName="sibTrans" presStyleCnt="0"/>
      <dgm:spPr/>
    </dgm:pt>
    <dgm:pt modelId="{F62CFB89-5C5B-4FA4-A24A-9F15DFDFE6B9}" type="pres">
      <dgm:prSet presAssocID="{0212E7C8-78FB-46BE-8E8B-983DDC62D4E2}" presName="node" presStyleLbl="node1" presStyleIdx="3" presStyleCnt="6">
        <dgm:presLayoutVars>
          <dgm:bulletEnabled val="1"/>
        </dgm:presLayoutVars>
      </dgm:prSet>
      <dgm:spPr/>
    </dgm:pt>
    <dgm:pt modelId="{F7AB5C84-ACCA-416E-B9D5-2289C16C19D3}" type="pres">
      <dgm:prSet presAssocID="{20E9E341-FEC3-4AFB-B6CD-0950A8B63924}" presName="sibTrans" presStyleCnt="0"/>
      <dgm:spPr/>
    </dgm:pt>
    <dgm:pt modelId="{3CCC5A43-2811-445A-8503-FF0967B84CE6}" type="pres">
      <dgm:prSet presAssocID="{478781B8-8B42-40F7-850A-4FB22F2B0EEB}" presName="node" presStyleLbl="node1" presStyleIdx="4" presStyleCnt="6">
        <dgm:presLayoutVars>
          <dgm:bulletEnabled val="1"/>
        </dgm:presLayoutVars>
      </dgm:prSet>
      <dgm:spPr/>
    </dgm:pt>
    <dgm:pt modelId="{7423A3CF-74D7-4E74-81C9-E32572B6DA6F}" type="pres">
      <dgm:prSet presAssocID="{C40D1C02-B33E-453F-BF35-EBA1873CC02B}" presName="sibTrans" presStyleCnt="0"/>
      <dgm:spPr/>
    </dgm:pt>
    <dgm:pt modelId="{6D4BF6AA-8225-43BD-A103-6D3BF1B99DAE}" type="pres">
      <dgm:prSet presAssocID="{A366D80B-F9D0-47C4-8492-62ABBA56836C}" presName="node" presStyleLbl="node1" presStyleIdx="5" presStyleCnt="6">
        <dgm:presLayoutVars>
          <dgm:bulletEnabled val="1"/>
        </dgm:presLayoutVars>
      </dgm:prSet>
      <dgm:spPr/>
    </dgm:pt>
  </dgm:ptLst>
  <dgm:cxnLst>
    <dgm:cxn modelId="{ADE48224-61E5-4E9C-8D68-3B58FADFF1F1}" srcId="{CDE1F532-B33F-465F-BC41-EE61216598C5}" destId="{478781B8-8B42-40F7-850A-4FB22F2B0EEB}" srcOrd="4" destOrd="0" parTransId="{23D61687-F275-440C-ADB2-A57D38E926EE}" sibTransId="{C40D1C02-B33E-453F-BF35-EBA1873CC02B}"/>
    <dgm:cxn modelId="{805BBB25-AB71-4F83-AF87-4E5E036394B6}" srcId="{CDE1F532-B33F-465F-BC41-EE61216598C5}" destId="{0212E7C8-78FB-46BE-8E8B-983DDC62D4E2}" srcOrd="3" destOrd="0" parTransId="{7C96B2BE-348E-4CC9-9EB0-285E24B286D8}" sibTransId="{20E9E341-FEC3-4AFB-B6CD-0950A8B63924}"/>
    <dgm:cxn modelId="{4D5C3129-90DB-4587-86E0-4B4C3373E046}" srcId="{CDE1F532-B33F-465F-BC41-EE61216598C5}" destId="{5BDCA55B-DE7F-4CDF-ADA7-691F9167ED45}" srcOrd="1" destOrd="0" parTransId="{DF3173D7-A3E7-42C9-8466-278DA02EEC67}" sibTransId="{B60B27C4-2B42-4518-A14F-20AB0BAE4229}"/>
    <dgm:cxn modelId="{4EA51157-5C05-44BC-8099-B4B3961D8A34}" srcId="{CDE1F532-B33F-465F-BC41-EE61216598C5}" destId="{36458E7A-4318-4234-93CB-09398AD28F3A}" srcOrd="0" destOrd="0" parTransId="{B4D0183A-5166-430E-8524-BDF089E03A9A}" sibTransId="{542B6067-F35F-4A1A-9403-A698F69C80B3}"/>
    <dgm:cxn modelId="{BBD1F762-BD86-4941-883B-004B92475FE3}" type="presOf" srcId="{A366D80B-F9D0-47C4-8492-62ABBA56836C}" destId="{6D4BF6AA-8225-43BD-A103-6D3BF1B99DAE}" srcOrd="0" destOrd="0" presId="urn:microsoft.com/office/officeart/2005/8/layout/default"/>
    <dgm:cxn modelId="{D2EBB96C-A117-4A55-A919-4EDC69335E91}" srcId="{CDE1F532-B33F-465F-BC41-EE61216598C5}" destId="{A366D80B-F9D0-47C4-8492-62ABBA56836C}" srcOrd="5" destOrd="0" parTransId="{8264ED55-EE35-41B6-959D-F1AB4B84C1E1}" sibTransId="{6B14DBCA-F2E9-4B42-9CE3-25BEA7D36BFD}"/>
    <dgm:cxn modelId="{6853AD8E-3E27-46EF-AEEA-F921F8E441F3}" type="presOf" srcId="{36458E7A-4318-4234-93CB-09398AD28F3A}" destId="{2E9DF6D7-9293-4535-B548-7C66AC3F4339}" srcOrd="0" destOrd="0" presId="urn:microsoft.com/office/officeart/2005/8/layout/default"/>
    <dgm:cxn modelId="{B07B9499-FC03-4A00-8275-C06772011667}" type="presOf" srcId="{5BDCA55B-DE7F-4CDF-ADA7-691F9167ED45}" destId="{4DB60229-95D1-419D-97D9-CF8713A3802B}" srcOrd="0" destOrd="0" presId="urn:microsoft.com/office/officeart/2005/8/layout/default"/>
    <dgm:cxn modelId="{4157B19D-A1B4-42D4-BC91-8502B8290FAA}" type="presOf" srcId="{0212E7C8-78FB-46BE-8E8B-983DDC62D4E2}" destId="{F62CFB89-5C5B-4FA4-A24A-9F15DFDFE6B9}" srcOrd="0" destOrd="0" presId="urn:microsoft.com/office/officeart/2005/8/layout/default"/>
    <dgm:cxn modelId="{D810B7A4-BF83-4606-A5B8-7A6CD2B3E4D7}" type="presOf" srcId="{478781B8-8B42-40F7-850A-4FB22F2B0EEB}" destId="{3CCC5A43-2811-445A-8503-FF0967B84CE6}" srcOrd="0" destOrd="0" presId="urn:microsoft.com/office/officeart/2005/8/layout/default"/>
    <dgm:cxn modelId="{813841B3-03E9-407C-8733-C4B0FBEE0B0B}" srcId="{CDE1F532-B33F-465F-BC41-EE61216598C5}" destId="{7EC511D2-99C0-4807-893B-6BAE9EAC460B}" srcOrd="2" destOrd="0" parTransId="{9E08CB2B-9374-4114-B5A8-F63E1254CFA4}" sibTransId="{BA797E3C-EC84-479A-9997-CE6A10274D07}"/>
    <dgm:cxn modelId="{AEFA02D2-36CE-4D9B-B93F-5368B9079366}" type="presOf" srcId="{7EC511D2-99C0-4807-893B-6BAE9EAC460B}" destId="{802FAA91-4EB8-4D2D-BD6E-443BEEF9A394}" srcOrd="0" destOrd="0" presId="urn:microsoft.com/office/officeart/2005/8/layout/default"/>
    <dgm:cxn modelId="{4D4AA3D5-714F-490B-9A45-86C5E4F63BBC}" type="presOf" srcId="{CDE1F532-B33F-465F-BC41-EE61216598C5}" destId="{105EA577-CFA8-47BA-A158-5AC237E7E63C}" srcOrd="0" destOrd="0" presId="urn:microsoft.com/office/officeart/2005/8/layout/default"/>
    <dgm:cxn modelId="{DC57DE48-F0BE-4ED8-AA8E-BFD189575F66}" type="presParOf" srcId="{105EA577-CFA8-47BA-A158-5AC237E7E63C}" destId="{2E9DF6D7-9293-4535-B548-7C66AC3F4339}" srcOrd="0" destOrd="0" presId="urn:microsoft.com/office/officeart/2005/8/layout/default"/>
    <dgm:cxn modelId="{4F9E9659-7017-4D1C-90A7-8A95564E7BE1}" type="presParOf" srcId="{105EA577-CFA8-47BA-A158-5AC237E7E63C}" destId="{D415E22B-5EA2-4FC5-A2A4-A814A0DD613B}" srcOrd="1" destOrd="0" presId="urn:microsoft.com/office/officeart/2005/8/layout/default"/>
    <dgm:cxn modelId="{8C6C2002-CDE9-48C5-8721-9C5369EEBEA6}" type="presParOf" srcId="{105EA577-CFA8-47BA-A158-5AC237E7E63C}" destId="{4DB60229-95D1-419D-97D9-CF8713A3802B}" srcOrd="2" destOrd="0" presId="urn:microsoft.com/office/officeart/2005/8/layout/default"/>
    <dgm:cxn modelId="{E3455BBD-3270-4663-A2A5-42A0BE3B6C7E}" type="presParOf" srcId="{105EA577-CFA8-47BA-A158-5AC237E7E63C}" destId="{9B2DF0FC-333E-46C0-BBC6-93796A332FD3}" srcOrd="3" destOrd="0" presId="urn:microsoft.com/office/officeart/2005/8/layout/default"/>
    <dgm:cxn modelId="{451B8946-1604-419D-A87C-8CB75D020ADA}" type="presParOf" srcId="{105EA577-CFA8-47BA-A158-5AC237E7E63C}" destId="{802FAA91-4EB8-4D2D-BD6E-443BEEF9A394}" srcOrd="4" destOrd="0" presId="urn:microsoft.com/office/officeart/2005/8/layout/default"/>
    <dgm:cxn modelId="{0B1B9C90-B866-4E54-BFA3-102E24E76656}" type="presParOf" srcId="{105EA577-CFA8-47BA-A158-5AC237E7E63C}" destId="{75ED273E-3436-420F-A86D-0E52BC9C1C95}" srcOrd="5" destOrd="0" presId="urn:microsoft.com/office/officeart/2005/8/layout/default"/>
    <dgm:cxn modelId="{B6102E8A-0FD6-474A-A70F-314FA70D6297}" type="presParOf" srcId="{105EA577-CFA8-47BA-A158-5AC237E7E63C}" destId="{F62CFB89-5C5B-4FA4-A24A-9F15DFDFE6B9}" srcOrd="6" destOrd="0" presId="urn:microsoft.com/office/officeart/2005/8/layout/default"/>
    <dgm:cxn modelId="{5C8DF2DE-23C8-417B-B5F1-EAA9D3783DDA}" type="presParOf" srcId="{105EA577-CFA8-47BA-A158-5AC237E7E63C}" destId="{F7AB5C84-ACCA-416E-B9D5-2289C16C19D3}" srcOrd="7" destOrd="0" presId="urn:microsoft.com/office/officeart/2005/8/layout/default"/>
    <dgm:cxn modelId="{947897A0-D5D3-4E06-B2F7-932C33950D7A}" type="presParOf" srcId="{105EA577-CFA8-47BA-A158-5AC237E7E63C}" destId="{3CCC5A43-2811-445A-8503-FF0967B84CE6}" srcOrd="8" destOrd="0" presId="urn:microsoft.com/office/officeart/2005/8/layout/default"/>
    <dgm:cxn modelId="{A833DFCD-7770-4F68-85BE-59927DDBBE89}" type="presParOf" srcId="{105EA577-CFA8-47BA-A158-5AC237E7E63C}" destId="{7423A3CF-74D7-4E74-81C9-E32572B6DA6F}" srcOrd="9" destOrd="0" presId="urn:microsoft.com/office/officeart/2005/8/layout/default"/>
    <dgm:cxn modelId="{8DD79036-A7F2-4580-A112-1CD6A7D4E22C}" type="presParOf" srcId="{105EA577-CFA8-47BA-A158-5AC237E7E63C}" destId="{6D4BF6AA-8225-43BD-A103-6D3BF1B99DA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A6FBBB-28A3-7C47-A405-5BB200AA1EDE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0F67DA-7F2F-D34F-80C9-F6708EAD90FD}">
      <dgm:prSet phldrT="[Text]" custT="1"/>
      <dgm:spPr/>
      <dgm:t>
        <a:bodyPr/>
        <a:lstStyle/>
        <a:p>
          <a:r>
            <a:rPr lang="en-US" sz="2800" dirty="0"/>
            <a:t>Branding</a:t>
          </a:r>
          <a:r>
            <a:rPr lang="en-US" sz="2800" baseline="0" dirty="0"/>
            <a:t> and common language</a:t>
          </a:r>
          <a:endParaRPr lang="en-US" sz="2800" dirty="0"/>
        </a:p>
      </dgm:t>
    </dgm:pt>
    <dgm:pt modelId="{74C9F501-6E60-9045-846B-6E952EB92DC5}" type="parTrans" cxnId="{49B0136B-7343-CF42-A9D2-AFEFE315F23E}">
      <dgm:prSet/>
      <dgm:spPr/>
      <dgm:t>
        <a:bodyPr/>
        <a:lstStyle/>
        <a:p>
          <a:endParaRPr lang="en-US"/>
        </a:p>
      </dgm:t>
    </dgm:pt>
    <dgm:pt modelId="{9FEC537A-2783-0E47-912C-461AF29532D5}" type="sibTrans" cxnId="{49B0136B-7343-CF42-A9D2-AFEFE315F23E}">
      <dgm:prSet/>
      <dgm:spPr/>
      <dgm:t>
        <a:bodyPr/>
        <a:lstStyle/>
        <a:p>
          <a:endParaRPr lang="en-US"/>
        </a:p>
      </dgm:t>
    </dgm:pt>
    <dgm:pt modelId="{935EB185-806A-1A4B-A15B-2786308A376A}">
      <dgm:prSet phldrT="[Text]" custT="1"/>
      <dgm:spPr/>
      <dgm:t>
        <a:bodyPr/>
        <a:lstStyle/>
        <a:p>
          <a:r>
            <a:rPr lang="en-US" sz="2800" dirty="0"/>
            <a:t>Common tools and process</a:t>
          </a:r>
        </a:p>
      </dgm:t>
    </dgm:pt>
    <dgm:pt modelId="{8A7AC9A5-FAB3-6C4F-A0FE-18C6028437E8}" type="parTrans" cxnId="{0694D994-76F7-D24F-A651-481297A563B1}">
      <dgm:prSet/>
      <dgm:spPr/>
      <dgm:t>
        <a:bodyPr/>
        <a:lstStyle/>
        <a:p>
          <a:endParaRPr lang="en-US"/>
        </a:p>
      </dgm:t>
    </dgm:pt>
    <dgm:pt modelId="{A101CFD7-4E7A-9440-856C-2F191C05F9D5}" type="sibTrans" cxnId="{0694D994-76F7-D24F-A651-481297A563B1}">
      <dgm:prSet/>
      <dgm:spPr/>
      <dgm:t>
        <a:bodyPr/>
        <a:lstStyle/>
        <a:p>
          <a:endParaRPr lang="en-US"/>
        </a:p>
      </dgm:t>
    </dgm:pt>
    <dgm:pt modelId="{455B62F9-C745-D544-A071-F8AE85B757B8}">
      <dgm:prSet phldrT="[Text]" custT="1"/>
      <dgm:spPr/>
      <dgm:t>
        <a:bodyPr/>
        <a:lstStyle/>
        <a:p>
          <a:r>
            <a:rPr lang="en-US" sz="2800" dirty="0"/>
            <a:t>Staff engagement and training</a:t>
          </a:r>
        </a:p>
      </dgm:t>
    </dgm:pt>
    <dgm:pt modelId="{BD14D2FC-4050-FF43-B607-CFAEF6F26DBE}" type="parTrans" cxnId="{B6E0835E-E735-B042-A329-4E69A3CBEF3E}">
      <dgm:prSet/>
      <dgm:spPr/>
      <dgm:t>
        <a:bodyPr/>
        <a:lstStyle/>
        <a:p>
          <a:endParaRPr lang="en-US"/>
        </a:p>
      </dgm:t>
    </dgm:pt>
    <dgm:pt modelId="{FAF6EF2D-4F90-B246-B5E9-BB233877C09E}" type="sibTrans" cxnId="{B6E0835E-E735-B042-A329-4E69A3CBEF3E}">
      <dgm:prSet/>
      <dgm:spPr/>
      <dgm:t>
        <a:bodyPr/>
        <a:lstStyle/>
        <a:p>
          <a:endParaRPr lang="en-US"/>
        </a:p>
      </dgm:t>
    </dgm:pt>
    <dgm:pt modelId="{572640D6-3D17-B34C-BA1F-B7012108CC0D}">
      <dgm:prSet phldrT="[Text]" custT="1"/>
      <dgm:spPr/>
      <dgm:t>
        <a:bodyPr/>
        <a:lstStyle/>
        <a:p>
          <a:r>
            <a:rPr lang="en-US" sz="2800" dirty="0"/>
            <a:t>Piloting and moderation</a:t>
          </a:r>
        </a:p>
      </dgm:t>
    </dgm:pt>
    <dgm:pt modelId="{14038F4F-96AF-394F-BBAA-15AA4BBA6B08}" type="parTrans" cxnId="{7C367BBB-28A1-DB41-87EB-098D1466ED85}">
      <dgm:prSet/>
      <dgm:spPr/>
      <dgm:t>
        <a:bodyPr/>
        <a:lstStyle/>
        <a:p>
          <a:endParaRPr lang="en-US"/>
        </a:p>
      </dgm:t>
    </dgm:pt>
    <dgm:pt modelId="{F885F18C-4EA8-3A4C-B0AE-D19A4FB98FF6}" type="sibTrans" cxnId="{7C367BBB-28A1-DB41-87EB-098D1466ED85}">
      <dgm:prSet/>
      <dgm:spPr/>
      <dgm:t>
        <a:bodyPr/>
        <a:lstStyle/>
        <a:p>
          <a:endParaRPr lang="en-US"/>
        </a:p>
      </dgm:t>
    </dgm:pt>
    <dgm:pt modelId="{D7AAEE19-DA4A-4548-BFC9-A82CE543DBEF}" type="pres">
      <dgm:prSet presAssocID="{78A6FBBB-28A3-7C47-A405-5BB200AA1E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9DB730-7514-A24B-9973-748AE19564CB}" type="pres">
      <dgm:prSet presAssocID="{C80F67DA-7F2F-D34F-80C9-F6708EAD90FD}" presName="hierRoot1" presStyleCnt="0">
        <dgm:presLayoutVars>
          <dgm:hierBranch val="init"/>
        </dgm:presLayoutVars>
      </dgm:prSet>
      <dgm:spPr/>
    </dgm:pt>
    <dgm:pt modelId="{CDC94908-F056-994A-9157-3F938D407CDD}" type="pres">
      <dgm:prSet presAssocID="{C80F67DA-7F2F-D34F-80C9-F6708EAD90FD}" presName="rootComposite1" presStyleCnt="0"/>
      <dgm:spPr/>
    </dgm:pt>
    <dgm:pt modelId="{E0EFDAB2-9895-794E-A1CA-8BCA44887EAE}" type="pres">
      <dgm:prSet presAssocID="{C80F67DA-7F2F-D34F-80C9-F6708EAD90FD}" presName="rootText1" presStyleLbl="node0" presStyleIdx="0" presStyleCnt="1" custScaleX="243728">
        <dgm:presLayoutVars>
          <dgm:chPref val="3"/>
        </dgm:presLayoutVars>
      </dgm:prSet>
      <dgm:spPr/>
    </dgm:pt>
    <dgm:pt modelId="{ECCC12AA-1063-EC47-9BDE-906E79B93A99}" type="pres">
      <dgm:prSet presAssocID="{C80F67DA-7F2F-D34F-80C9-F6708EAD90FD}" presName="rootConnector1" presStyleLbl="node1" presStyleIdx="0" presStyleCnt="0"/>
      <dgm:spPr/>
    </dgm:pt>
    <dgm:pt modelId="{1C22C296-881F-0A4B-8900-6341F3AB0CE3}" type="pres">
      <dgm:prSet presAssocID="{C80F67DA-7F2F-D34F-80C9-F6708EAD90FD}" presName="hierChild2" presStyleCnt="0"/>
      <dgm:spPr/>
    </dgm:pt>
    <dgm:pt modelId="{B1221A27-E80C-EE4F-8E36-12A91A9A7FDC}" type="pres">
      <dgm:prSet presAssocID="{8A7AC9A5-FAB3-6C4F-A0FE-18C6028437E8}" presName="Name37" presStyleLbl="parChTrans1D2" presStyleIdx="0" presStyleCnt="3"/>
      <dgm:spPr/>
    </dgm:pt>
    <dgm:pt modelId="{A775098F-FA36-4248-91AE-9D6D569A08F3}" type="pres">
      <dgm:prSet presAssocID="{935EB185-806A-1A4B-A15B-2786308A376A}" presName="hierRoot2" presStyleCnt="0">
        <dgm:presLayoutVars>
          <dgm:hierBranch val="init"/>
        </dgm:presLayoutVars>
      </dgm:prSet>
      <dgm:spPr/>
    </dgm:pt>
    <dgm:pt modelId="{143FB7FC-4724-BB41-8410-BB35E392AD87}" type="pres">
      <dgm:prSet presAssocID="{935EB185-806A-1A4B-A15B-2786308A376A}" presName="rootComposite" presStyleCnt="0"/>
      <dgm:spPr/>
    </dgm:pt>
    <dgm:pt modelId="{F46A9FC0-4760-3248-A418-DC94344B9939}" type="pres">
      <dgm:prSet presAssocID="{935EB185-806A-1A4B-A15B-2786308A376A}" presName="rootText" presStyleLbl="node2" presStyleIdx="0" presStyleCnt="3" custScaleY="127754">
        <dgm:presLayoutVars>
          <dgm:chPref val="3"/>
        </dgm:presLayoutVars>
      </dgm:prSet>
      <dgm:spPr/>
    </dgm:pt>
    <dgm:pt modelId="{A46595BA-07C0-F942-9AE0-4FD72DD68348}" type="pres">
      <dgm:prSet presAssocID="{935EB185-806A-1A4B-A15B-2786308A376A}" presName="rootConnector" presStyleLbl="node2" presStyleIdx="0" presStyleCnt="3"/>
      <dgm:spPr/>
    </dgm:pt>
    <dgm:pt modelId="{D34A7A65-44DB-D645-A270-1DA59F7F315B}" type="pres">
      <dgm:prSet presAssocID="{935EB185-806A-1A4B-A15B-2786308A376A}" presName="hierChild4" presStyleCnt="0"/>
      <dgm:spPr/>
    </dgm:pt>
    <dgm:pt modelId="{E73BDA80-957F-4942-AF0D-1D51412B6C57}" type="pres">
      <dgm:prSet presAssocID="{935EB185-806A-1A4B-A15B-2786308A376A}" presName="hierChild5" presStyleCnt="0"/>
      <dgm:spPr/>
    </dgm:pt>
    <dgm:pt modelId="{5294512F-0990-034E-928D-8C0F0AA9D5C0}" type="pres">
      <dgm:prSet presAssocID="{BD14D2FC-4050-FF43-B607-CFAEF6F26DBE}" presName="Name37" presStyleLbl="parChTrans1D2" presStyleIdx="1" presStyleCnt="3"/>
      <dgm:spPr/>
    </dgm:pt>
    <dgm:pt modelId="{6C4ACD44-F66C-2243-9A1D-80562FEDBDDD}" type="pres">
      <dgm:prSet presAssocID="{455B62F9-C745-D544-A071-F8AE85B757B8}" presName="hierRoot2" presStyleCnt="0">
        <dgm:presLayoutVars>
          <dgm:hierBranch val="init"/>
        </dgm:presLayoutVars>
      </dgm:prSet>
      <dgm:spPr/>
    </dgm:pt>
    <dgm:pt modelId="{D76C403C-9F4C-6D4E-BBDD-43C231A11AC9}" type="pres">
      <dgm:prSet presAssocID="{455B62F9-C745-D544-A071-F8AE85B757B8}" presName="rootComposite" presStyleCnt="0"/>
      <dgm:spPr/>
    </dgm:pt>
    <dgm:pt modelId="{296924AF-0493-F449-8060-BC5C4B473D82}" type="pres">
      <dgm:prSet presAssocID="{455B62F9-C745-D544-A071-F8AE85B757B8}" presName="rootText" presStyleLbl="node2" presStyleIdx="1" presStyleCnt="3" custScaleY="125000">
        <dgm:presLayoutVars>
          <dgm:chPref val="3"/>
        </dgm:presLayoutVars>
      </dgm:prSet>
      <dgm:spPr/>
    </dgm:pt>
    <dgm:pt modelId="{E033E8CE-B02B-5443-ACFF-A94318F19528}" type="pres">
      <dgm:prSet presAssocID="{455B62F9-C745-D544-A071-F8AE85B757B8}" presName="rootConnector" presStyleLbl="node2" presStyleIdx="1" presStyleCnt="3"/>
      <dgm:spPr/>
    </dgm:pt>
    <dgm:pt modelId="{8044CB07-9486-5848-8013-05444CD98819}" type="pres">
      <dgm:prSet presAssocID="{455B62F9-C745-D544-A071-F8AE85B757B8}" presName="hierChild4" presStyleCnt="0"/>
      <dgm:spPr/>
    </dgm:pt>
    <dgm:pt modelId="{662376FB-9BDF-BD41-8F3D-977D9F4CB2BE}" type="pres">
      <dgm:prSet presAssocID="{455B62F9-C745-D544-A071-F8AE85B757B8}" presName="hierChild5" presStyleCnt="0"/>
      <dgm:spPr/>
    </dgm:pt>
    <dgm:pt modelId="{86C5EE49-AFBB-5C43-B05A-7F15F20039EE}" type="pres">
      <dgm:prSet presAssocID="{14038F4F-96AF-394F-BBAA-15AA4BBA6B08}" presName="Name37" presStyleLbl="parChTrans1D2" presStyleIdx="2" presStyleCnt="3"/>
      <dgm:spPr/>
    </dgm:pt>
    <dgm:pt modelId="{3152904D-5535-2B45-AA92-1A5C15900740}" type="pres">
      <dgm:prSet presAssocID="{572640D6-3D17-B34C-BA1F-B7012108CC0D}" presName="hierRoot2" presStyleCnt="0">
        <dgm:presLayoutVars>
          <dgm:hierBranch val="init"/>
        </dgm:presLayoutVars>
      </dgm:prSet>
      <dgm:spPr/>
    </dgm:pt>
    <dgm:pt modelId="{9A82E93C-58BC-6148-A169-C2ECCE3CC9F9}" type="pres">
      <dgm:prSet presAssocID="{572640D6-3D17-B34C-BA1F-B7012108CC0D}" presName="rootComposite" presStyleCnt="0"/>
      <dgm:spPr/>
    </dgm:pt>
    <dgm:pt modelId="{18CCD684-16AB-8740-AE83-9691407901C1}" type="pres">
      <dgm:prSet presAssocID="{572640D6-3D17-B34C-BA1F-B7012108CC0D}" presName="rootText" presStyleLbl="node2" presStyleIdx="2" presStyleCnt="3" custScaleY="130508">
        <dgm:presLayoutVars>
          <dgm:chPref val="3"/>
        </dgm:presLayoutVars>
      </dgm:prSet>
      <dgm:spPr/>
    </dgm:pt>
    <dgm:pt modelId="{A83366A7-D2E9-B84E-A7C5-B3206C576890}" type="pres">
      <dgm:prSet presAssocID="{572640D6-3D17-B34C-BA1F-B7012108CC0D}" presName="rootConnector" presStyleLbl="node2" presStyleIdx="2" presStyleCnt="3"/>
      <dgm:spPr/>
    </dgm:pt>
    <dgm:pt modelId="{7178612A-848A-1141-938A-3800ABF29C42}" type="pres">
      <dgm:prSet presAssocID="{572640D6-3D17-B34C-BA1F-B7012108CC0D}" presName="hierChild4" presStyleCnt="0"/>
      <dgm:spPr/>
    </dgm:pt>
    <dgm:pt modelId="{FB90409D-977C-E440-8B21-9E39213CD390}" type="pres">
      <dgm:prSet presAssocID="{572640D6-3D17-B34C-BA1F-B7012108CC0D}" presName="hierChild5" presStyleCnt="0"/>
      <dgm:spPr/>
    </dgm:pt>
    <dgm:pt modelId="{A773D3C7-16CD-3A4F-89C1-D2B11219B506}" type="pres">
      <dgm:prSet presAssocID="{C80F67DA-7F2F-D34F-80C9-F6708EAD90FD}" presName="hierChild3" presStyleCnt="0"/>
      <dgm:spPr/>
    </dgm:pt>
  </dgm:ptLst>
  <dgm:cxnLst>
    <dgm:cxn modelId="{A52CDE01-0FAF-404D-AD89-9579867DE94C}" type="presOf" srcId="{BD14D2FC-4050-FF43-B607-CFAEF6F26DBE}" destId="{5294512F-0990-034E-928D-8C0F0AA9D5C0}" srcOrd="0" destOrd="0" presId="urn:microsoft.com/office/officeart/2005/8/layout/orgChart1"/>
    <dgm:cxn modelId="{8C372E40-DF14-304E-B05E-BB7691032362}" type="presOf" srcId="{C80F67DA-7F2F-D34F-80C9-F6708EAD90FD}" destId="{ECCC12AA-1063-EC47-9BDE-906E79B93A99}" srcOrd="1" destOrd="0" presId="urn:microsoft.com/office/officeart/2005/8/layout/orgChart1"/>
    <dgm:cxn modelId="{F4564345-403E-3843-B27C-4618BDFFEFEC}" type="presOf" srcId="{572640D6-3D17-B34C-BA1F-B7012108CC0D}" destId="{A83366A7-D2E9-B84E-A7C5-B3206C576890}" srcOrd="1" destOrd="0" presId="urn:microsoft.com/office/officeart/2005/8/layout/orgChart1"/>
    <dgm:cxn modelId="{BFA20A49-0F69-2B46-ADFA-7E15BB86197A}" type="presOf" srcId="{14038F4F-96AF-394F-BBAA-15AA4BBA6B08}" destId="{86C5EE49-AFBB-5C43-B05A-7F15F20039EE}" srcOrd="0" destOrd="0" presId="urn:microsoft.com/office/officeart/2005/8/layout/orgChart1"/>
    <dgm:cxn modelId="{B6E0835E-E735-B042-A329-4E69A3CBEF3E}" srcId="{C80F67DA-7F2F-D34F-80C9-F6708EAD90FD}" destId="{455B62F9-C745-D544-A071-F8AE85B757B8}" srcOrd="1" destOrd="0" parTransId="{BD14D2FC-4050-FF43-B607-CFAEF6F26DBE}" sibTransId="{FAF6EF2D-4F90-B246-B5E9-BB233877C09E}"/>
    <dgm:cxn modelId="{CCDFF767-E43B-294A-95AA-61D7456B57B9}" type="presOf" srcId="{78A6FBBB-28A3-7C47-A405-5BB200AA1EDE}" destId="{D7AAEE19-DA4A-4548-BFC9-A82CE543DBEF}" srcOrd="0" destOrd="0" presId="urn:microsoft.com/office/officeart/2005/8/layout/orgChart1"/>
    <dgm:cxn modelId="{49B0136B-7343-CF42-A9D2-AFEFE315F23E}" srcId="{78A6FBBB-28A3-7C47-A405-5BB200AA1EDE}" destId="{C80F67DA-7F2F-D34F-80C9-F6708EAD90FD}" srcOrd="0" destOrd="0" parTransId="{74C9F501-6E60-9045-846B-6E952EB92DC5}" sibTransId="{9FEC537A-2783-0E47-912C-461AF29532D5}"/>
    <dgm:cxn modelId="{7FB99E72-1B5D-6643-BC5A-FFC86A395AFC}" type="presOf" srcId="{8A7AC9A5-FAB3-6C4F-A0FE-18C6028437E8}" destId="{B1221A27-E80C-EE4F-8E36-12A91A9A7FDC}" srcOrd="0" destOrd="0" presId="urn:microsoft.com/office/officeart/2005/8/layout/orgChart1"/>
    <dgm:cxn modelId="{D6FF2A8A-2D03-C243-BBF6-A79EC3D0F587}" type="presOf" srcId="{455B62F9-C745-D544-A071-F8AE85B757B8}" destId="{E033E8CE-B02B-5443-ACFF-A94318F19528}" srcOrd="1" destOrd="0" presId="urn:microsoft.com/office/officeart/2005/8/layout/orgChart1"/>
    <dgm:cxn modelId="{E6FC8490-7208-7541-AA26-60A76EFF8B5E}" type="presOf" srcId="{935EB185-806A-1A4B-A15B-2786308A376A}" destId="{F46A9FC0-4760-3248-A418-DC94344B9939}" srcOrd="0" destOrd="0" presId="urn:microsoft.com/office/officeart/2005/8/layout/orgChart1"/>
    <dgm:cxn modelId="{0694D994-76F7-D24F-A651-481297A563B1}" srcId="{C80F67DA-7F2F-D34F-80C9-F6708EAD90FD}" destId="{935EB185-806A-1A4B-A15B-2786308A376A}" srcOrd="0" destOrd="0" parTransId="{8A7AC9A5-FAB3-6C4F-A0FE-18C6028437E8}" sibTransId="{A101CFD7-4E7A-9440-856C-2F191C05F9D5}"/>
    <dgm:cxn modelId="{7CC80998-8B37-FB4B-8F61-F7C48D2BC470}" type="presOf" srcId="{C80F67DA-7F2F-D34F-80C9-F6708EAD90FD}" destId="{E0EFDAB2-9895-794E-A1CA-8BCA44887EAE}" srcOrd="0" destOrd="0" presId="urn:microsoft.com/office/officeart/2005/8/layout/orgChart1"/>
    <dgm:cxn modelId="{0A04FB9B-D3F5-9046-826A-39FA2C48E175}" type="presOf" srcId="{455B62F9-C745-D544-A071-F8AE85B757B8}" destId="{296924AF-0493-F449-8060-BC5C4B473D82}" srcOrd="0" destOrd="0" presId="urn:microsoft.com/office/officeart/2005/8/layout/orgChart1"/>
    <dgm:cxn modelId="{7C367BBB-28A1-DB41-87EB-098D1466ED85}" srcId="{C80F67DA-7F2F-D34F-80C9-F6708EAD90FD}" destId="{572640D6-3D17-B34C-BA1F-B7012108CC0D}" srcOrd="2" destOrd="0" parTransId="{14038F4F-96AF-394F-BBAA-15AA4BBA6B08}" sibTransId="{F885F18C-4EA8-3A4C-B0AE-D19A4FB98FF6}"/>
    <dgm:cxn modelId="{DAE1C8DB-8893-5448-A847-16968307F94D}" type="presOf" srcId="{935EB185-806A-1A4B-A15B-2786308A376A}" destId="{A46595BA-07C0-F942-9AE0-4FD72DD68348}" srcOrd="1" destOrd="0" presId="urn:microsoft.com/office/officeart/2005/8/layout/orgChart1"/>
    <dgm:cxn modelId="{9A7AC1FB-09AB-2242-9CAF-8CE336DFA5BA}" type="presOf" srcId="{572640D6-3D17-B34C-BA1F-B7012108CC0D}" destId="{18CCD684-16AB-8740-AE83-9691407901C1}" srcOrd="0" destOrd="0" presId="urn:microsoft.com/office/officeart/2005/8/layout/orgChart1"/>
    <dgm:cxn modelId="{FA5415A8-7F42-8B4D-BA86-BFFE85DD4A46}" type="presParOf" srcId="{D7AAEE19-DA4A-4548-BFC9-A82CE543DBEF}" destId="{B59DB730-7514-A24B-9973-748AE19564CB}" srcOrd="0" destOrd="0" presId="urn:microsoft.com/office/officeart/2005/8/layout/orgChart1"/>
    <dgm:cxn modelId="{4C05722F-9D7F-D546-85E1-95FC7D1F7467}" type="presParOf" srcId="{B59DB730-7514-A24B-9973-748AE19564CB}" destId="{CDC94908-F056-994A-9157-3F938D407CDD}" srcOrd="0" destOrd="0" presId="urn:microsoft.com/office/officeart/2005/8/layout/orgChart1"/>
    <dgm:cxn modelId="{C91D7396-1693-6F49-B67D-2FECDFFE37EB}" type="presParOf" srcId="{CDC94908-F056-994A-9157-3F938D407CDD}" destId="{E0EFDAB2-9895-794E-A1CA-8BCA44887EAE}" srcOrd="0" destOrd="0" presId="urn:microsoft.com/office/officeart/2005/8/layout/orgChart1"/>
    <dgm:cxn modelId="{CF39A708-35CD-BB4E-914E-FF18659B0E29}" type="presParOf" srcId="{CDC94908-F056-994A-9157-3F938D407CDD}" destId="{ECCC12AA-1063-EC47-9BDE-906E79B93A99}" srcOrd="1" destOrd="0" presId="urn:microsoft.com/office/officeart/2005/8/layout/orgChart1"/>
    <dgm:cxn modelId="{8128020B-7D61-3444-AFE7-66F14FBA6ED6}" type="presParOf" srcId="{B59DB730-7514-A24B-9973-748AE19564CB}" destId="{1C22C296-881F-0A4B-8900-6341F3AB0CE3}" srcOrd="1" destOrd="0" presId="urn:microsoft.com/office/officeart/2005/8/layout/orgChart1"/>
    <dgm:cxn modelId="{52D00E2B-9D0E-A246-B3AA-3F059BECFC86}" type="presParOf" srcId="{1C22C296-881F-0A4B-8900-6341F3AB0CE3}" destId="{B1221A27-E80C-EE4F-8E36-12A91A9A7FDC}" srcOrd="0" destOrd="0" presId="urn:microsoft.com/office/officeart/2005/8/layout/orgChart1"/>
    <dgm:cxn modelId="{88981C82-6EB9-0C43-A4A0-42481559668E}" type="presParOf" srcId="{1C22C296-881F-0A4B-8900-6341F3AB0CE3}" destId="{A775098F-FA36-4248-91AE-9D6D569A08F3}" srcOrd="1" destOrd="0" presId="urn:microsoft.com/office/officeart/2005/8/layout/orgChart1"/>
    <dgm:cxn modelId="{F913072C-E140-1044-B52C-13C909CD2219}" type="presParOf" srcId="{A775098F-FA36-4248-91AE-9D6D569A08F3}" destId="{143FB7FC-4724-BB41-8410-BB35E392AD87}" srcOrd="0" destOrd="0" presId="urn:microsoft.com/office/officeart/2005/8/layout/orgChart1"/>
    <dgm:cxn modelId="{9103FFCF-2428-D744-B159-99ECD8D27BEC}" type="presParOf" srcId="{143FB7FC-4724-BB41-8410-BB35E392AD87}" destId="{F46A9FC0-4760-3248-A418-DC94344B9939}" srcOrd="0" destOrd="0" presId="urn:microsoft.com/office/officeart/2005/8/layout/orgChart1"/>
    <dgm:cxn modelId="{6323330D-6505-884A-A33A-0601310FF71B}" type="presParOf" srcId="{143FB7FC-4724-BB41-8410-BB35E392AD87}" destId="{A46595BA-07C0-F942-9AE0-4FD72DD68348}" srcOrd="1" destOrd="0" presId="urn:microsoft.com/office/officeart/2005/8/layout/orgChart1"/>
    <dgm:cxn modelId="{515D488D-D2BE-3A41-9CF3-EBFC4E866CC7}" type="presParOf" srcId="{A775098F-FA36-4248-91AE-9D6D569A08F3}" destId="{D34A7A65-44DB-D645-A270-1DA59F7F315B}" srcOrd="1" destOrd="0" presId="urn:microsoft.com/office/officeart/2005/8/layout/orgChart1"/>
    <dgm:cxn modelId="{001B67B6-91A1-C44F-A466-0F3FD0D78AC8}" type="presParOf" srcId="{A775098F-FA36-4248-91AE-9D6D569A08F3}" destId="{E73BDA80-957F-4942-AF0D-1D51412B6C57}" srcOrd="2" destOrd="0" presId="urn:microsoft.com/office/officeart/2005/8/layout/orgChart1"/>
    <dgm:cxn modelId="{05C92E9A-139D-3E48-805B-4F5B3F3E4675}" type="presParOf" srcId="{1C22C296-881F-0A4B-8900-6341F3AB0CE3}" destId="{5294512F-0990-034E-928D-8C0F0AA9D5C0}" srcOrd="2" destOrd="0" presId="urn:microsoft.com/office/officeart/2005/8/layout/orgChart1"/>
    <dgm:cxn modelId="{6CF77932-9CCD-AA41-87C7-E4BF6D1E2868}" type="presParOf" srcId="{1C22C296-881F-0A4B-8900-6341F3AB0CE3}" destId="{6C4ACD44-F66C-2243-9A1D-80562FEDBDDD}" srcOrd="3" destOrd="0" presId="urn:microsoft.com/office/officeart/2005/8/layout/orgChart1"/>
    <dgm:cxn modelId="{F4DAEF6E-BA3A-B44F-881B-007B566BCE75}" type="presParOf" srcId="{6C4ACD44-F66C-2243-9A1D-80562FEDBDDD}" destId="{D76C403C-9F4C-6D4E-BBDD-43C231A11AC9}" srcOrd="0" destOrd="0" presId="urn:microsoft.com/office/officeart/2005/8/layout/orgChart1"/>
    <dgm:cxn modelId="{3BD2C9AE-3045-4C4E-BB55-DC192D47F3B7}" type="presParOf" srcId="{D76C403C-9F4C-6D4E-BBDD-43C231A11AC9}" destId="{296924AF-0493-F449-8060-BC5C4B473D82}" srcOrd="0" destOrd="0" presId="urn:microsoft.com/office/officeart/2005/8/layout/orgChart1"/>
    <dgm:cxn modelId="{5E0C2B70-55AB-1B4E-9D17-9D1DEF68D54E}" type="presParOf" srcId="{D76C403C-9F4C-6D4E-BBDD-43C231A11AC9}" destId="{E033E8CE-B02B-5443-ACFF-A94318F19528}" srcOrd="1" destOrd="0" presId="urn:microsoft.com/office/officeart/2005/8/layout/orgChart1"/>
    <dgm:cxn modelId="{CD3A20D3-B0A1-E844-AA4D-75E8F1EA70F1}" type="presParOf" srcId="{6C4ACD44-F66C-2243-9A1D-80562FEDBDDD}" destId="{8044CB07-9486-5848-8013-05444CD98819}" srcOrd="1" destOrd="0" presId="urn:microsoft.com/office/officeart/2005/8/layout/orgChart1"/>
    <dgm:cxn modelId="{1E3AF528-1275-344B-A2DE-77A0812E5282}" type="presParOf" srcId="{6C4ACD44-F66C-2243-9A1D-80562FEDBDDD}" destId="{662376FB-9BDF-BD41-8F3D-977D9F4CB2BE}" srcOrd="2" destOrd="0" presId="urn:microsoft.com/office/officeart/2005/8/layout/orgChart1"/>
    <dgm:cxn modelId="{87EF5B73-CE9A-FE4F-AA97-7AA4B157830B}" type="presParOf" srcId="{1C22C296-881F-0A4B-8900-6341F3AB0CE3}" destId="{86C5EE49-AFBB-5C43-B05A-7F15F20039EE}" srcOrd="4" destOrd="0" presId="urn:microsoft.com/office/officeart/2005/8/layout/orgChart1"/>
    <dgm:cxn modelId="{5836B54B-EA61-8542-89E1-901C40157740}" type="presParOf" srcId="{1C22C296-881F-0A4B-8900-6341F3AB0CE3}" destId="{3152904D-5535-2B45-AA92-1A5C15900740}" srcOrd="5" destOrd="0" presId="urn:microsoft.com/office/officeart/2005/8/layout/orgChart1"/>
    <dgm:cxn modelId="{B3CD57E3-5E53-0D4B-BBB8-5C86EA9293C5}" type="presParOf" srcId="{3152904D-5535-2B45-AA92-1A5C15900740}" destId="{9A82E93C-58BC-6148-A169-C2ECCE3CC9F9}" srcOrd="0" destOrd="0" presId="urn:microsoft.com/office/officeart/2005/8/layout/orgChart1"/>
    <dgm:cxn modelId="{F045F827-F12C-EA46-BB3F-E46645713C50}" type="presParOf" srcId="{9A82E93C-58BC-6148-A169-C2ECCE3CC9F9}" destId="{18CCD684-16AB-8740-AE83-9691407901C1}" srcOrd="0" destOrd="0" presId="urn:microsoft.com/office/officeart/2005/8/layout/orgChart1"/>
    <dgm:cxn modelId="{B33801D2-E3C6-294C-BA8C-E9BE764863F8}" type="presParOf" srcId="{9A82E93C-58BC-6148-A169-C2ECCE3CC9F9}" destId="{A83366A7-D2E9-B84E-A7C5-B3206C576890}" srcOrd="1" destOrd="0" presId="urn:microsoft.com/office/officeart/2005/8/layout/orgChart1"/>
    <dgm:cxn modelId="{744873C5-AADB-0747-AB7F-86AE19FB4323}" type="presParOf" srcId="{3152904D-5535-2B45-AA92-1A5C15900740}" destId="{7178612A-848A-1141-938A-3800ABF29C42}" srcOrd="1" destOrd="0" presId="urn:microsoft.com/office/officeart/2005/8/layout/orgChart1"/>
    <dgm:cxn modelId="{2EBE73BA-C8AC-B841-93B5-24B7D50F1BFC}" type="presParOf" srcId="{3152904D-5535-2B45-AA92-1A5C15900740}" destId="{FB90409D-977C-E440-8B21-9E39213CD390}" srcOrd="2" destOrd="0" presId="urn:microsoft.com/office/officeart/2005/8/layout/orgChart1"/>
    <dgm:cxn modelId="{F646E091-7C05-4243-9FE9-AFF4F57F1651}" type="presParOf" srcId="{B59DB730-7514-A24B-9973-748AE19564CB}" destId="{A773D3C7-16CD-3A4F-89C1-D2B11219B5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A6FBBB-28A3-7C47-A405-5BB200AA1EDE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0F67DA-7F2F-D34F-80C9-F6708EAD90FD}">
      <dgm:prSet phldrT="[Text]" custT="1"/>
      <dgm:spPr/>
      <dgm:t>
        <a:bodyPr/>
        <a:lstStyle/>
        <a:p>
          <a:r>
            <a:rPr lang="en-US" sz="2800" dirty="0"/>
            <a:t>Performance Measurement Framework</a:t>
          </a:r>
        </a:p>
      </dgm:t>
    </dgm:pt>
    <dgm:pt modelId="{74C9F501-6E60-9045-846B-6E952EB92DC5}" type="parTrans" cxnId="{49B0136B-7343-CF42-A9D2-AFEFE315F23E}">
      <dgm:prSet/>
      <dgm:spPr/>
      <dgm:t>
        <a:bodyPr/>
        <a:lstStyle/>
        <a:p>
          <a:endParaRPr lang="en-US"/>
        </a:p>
      </dgm:t>
    </dgm:pt>
    <dgm:pt modelId="{9FEC537A-2783-0E47-912C-461AF29532D5}" type="sibTrans" cxnId="{49B0136B-7343-CF42-A9D2-AFEFE315F23E}">
      <dgm:prSet/>
      <dgm:spPr/>
      <dgm:t>
        <a:bodyPr/>
        <a:lstStyle/>
        <a:p>
          <a:endParaRPr lang="en-US"/>
        </a:p>
      </dgm:t>
    </dgm:pt>
    <dgm:pt modelId="{935EB185-806A-1A4B-A15B-2786308A376A}">
      <dgm:prSet phldrT="[Text]" custT="1"/>
      <dgm:spPr/>
      <dgm:t>
        <a:bodyPr/>
        <a:lstStyle/>
        <a:p>
          <a:r>
            <a:rPr lang="en-US" sz="2800" dirty="0"/>
            <a:t>Annual</a:t>
          </a:r>
          <a:r>
            <a:rPr lang="en-US" sz="2800" baseline="0" dirty="0"/>
            <a:t> planning cycle</a:t>
          </a:r>
          <a:endParaRPr lang="en-US" sz="2800" dirty="0"/>
        </a:p>
      </dgm:t>
    </dgm:pt>
    <dgm:pt modelId="{8A7AC9A5-FAB3-6C4F-A0FE-18C6028437E8}" type="parTrans" cxnId="{0694D994-76F7-D24F-A651-481297A563B1}">
      <dgm:prSet/>
      <dgm:spPr/>
      <dgm:t>
        <a:bodyPr/>
        <a:lstStyle/>
        <a:p>
          <a:endParaRPr lang="en-US"/>
        </a:p>
      </dgm:t>
    </dgm:pt>
    <dgm:pt modelId="{A101CFD7-4E7A-9440-856C-2F191C05F9D5}" type="sibTrans" cxnId="{0694D994-76F7-D24F-A651-481297A563B1}">
      <dgm:prSet/>
      <dgm:spPr/>
      <dgm:t>
        <a:bodyPr/>
        <a:lstStyle/>
        <a:p>
          <a:endParaRPr lang="en-US"/>
        </a:p>
      </dgm:t>
    </dgm:pt>
    <dgm:pt modelId="{455B62F9-C745-D544-A071-F8AE85B757B8}">
      <dgm:prSet phldrT="[Text]" custT="1"/>
      <dgm:spPr/>
      <dgm:t>
        <a:bodyPr/>
        <a:lstStyle/>
        <a:p>
          <a:r>
            <a:rPr lang="en-US" sz="2800" dirty="0"/>
            <a:t>Publication</a:t>
          </a:r>
          <a:r>
            <a:rPr lang="en-US" sz="2800" baseline="0" dirty="0"/>
            <a:t> of annual statement</a:t>
          </a:r>
          <a:endParaRPr lang="en-US" sz="2800" dirty="0"/>
        </a:p>
      </dgm:t>
    </dgm:pt>
    <dgm:pt modelId="{BD14D2FC-4050-FF43-B607-CFAEF6F26DBE}" type="parTrans" cxnId="{B6E0835E-E735-B042-A329-4E69A3CBEF3E}">
      <dgm:prSet/>
      <dgm:spPr/>
      <dgm:t>
        <a:bodyPr/>
        <a:lstStyle/>
        <a:p>
          <a:endParaRPr lang="en-US"/>
        </a:p>
      </dgm:t>
    </dgm:pt>
    <dgm:pt modelId="{FAF6EF2D-4F90-B246-B5E9-BB233877C09E}" type="sibTrans" cxnId="{B6E0835E-E735-B042-A329-4E69A3CBEF3E}">
      <dgm:prSet/>
      <dgm:spPr/>
      <dgm:t>
        <a:bodyPr/>
        <a:lstStyle/>
        <a:p>
          <a:endParaRPr lang="en-US"/>
        </a:p>
      </dgm:t>
    </dgm:pt>
    <dgm:pt modelId="{572640D6-3D17-B34C-BA1F-B7012108CC0D}">
      <dgm:prSet phldrT="[Text]" custT="1"/>
      <dgm:spPr/>
      <dgm:t>
        <a:bodyPr/>
        <a:lstStyle/>
        <a:p>
          <a:r>
            <a:rPr lang="en-US" sz="2800" dirty="0"/>
            <a:t>Tailored interventions</a:t>
          </a:r>
        </a:p>
      </dgm:t>
    </dgm:pt>
    <dgm:pt modelId="{14038F4F-96AF-394F-BBAA-15AA4BBA6B08}" type="parTrans" cxnId="{7C367BBB-28A1-DB41-87EB-098D1466ED85}">
      <dgm:prSet/>
      <dgm:spPr/>
      <dgm:t>
        <a:bodyPr/>
        <a:lstStyle/>
        <a:p>
          <a:endParaRPr lang="en-US"/>
        </a:p>
      </dgm:t>
    </dgm:pt>
    <dgm:pt modelId="{F885F18C-4EA8-3A4C-B0AE-D19A4FB98FF6}" type="sibTrans" cxnId="{7C367BBB-28A1-DB41-87EB-098D1466ED85}">
      <dgm:prSet/>
      <dgm:spPr/>
      <dgm:t>
        <a:bodyPr/>
        <a:lstStyle/>
        <a:p>
          <a:endParaRPr lang="en-US"/>
        </a:p>
      </dgm:t>
    </dgm:pt>
    <dgm:pt modelId="{D7AAEE19-DA4A-4548-BFC9-A82CE543DBEF}" type="pres">
      <dgm:prSet presAssocID="{78A6FBBB-28A3-7C47-A405-5BB200AA1E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9DB730-7514-A24B-9973-748AE19564CB}" type="pres">
      <dgm:prSet presAssocID="{C80F67DA-7F2F-D34F-80C9-F6708EAD90FD}" presName="hierRoot1" presStyleCnt="0">
        <dgm:presLayoutVars>
          <dgm:hierBranch val="init"/>
        </dgm:presLayoutVars>
      </dgm:prSet>
      <dgm:spPr/>
    </dgm:pt>
    <dgm:pt modelId="{CDC94908-F056-994A-9157-3F938D407CDD}" type="pres">
      <dgm:prSet presAssocID="{C80F67DA-7F2F-D34F-80C9-F6708EAD90FD}" presName="rootComposite1" presStyleCnt="0"/>
      <dgm:spPr/>
    </dgm:pt>
    <dgm:pt modelId="{E0EFDAB2-9895-794E-A1CA-8BCA44887EAE}" type="pres">
      <dgm:prSet presAssocID="{C80F67DA-7F2F-D34F-80C9-F6708EAD90FD}" presName="rootText1" presStyleLbl="node0" presStyleIdx="0" presStyleCnt="1" custScaleX="243728">
        <dgm:presLayoutVars>
          <dgm:chPref val="3"/>
        </dgm:presLayoutVars>
      </dgm:prSet>
      <dgm:spPr/>
    </dgm:pt>
    <dgm:pt modelId="{ECCC12AA-1063-EC47-9BDE-906E79B93A99}" type="pres">
      <dgm:prSet presAssocID="{C80F67DA-7F2F-D34F-80C9-F6708EAD90FD}" presName="rootConnector1" presStyleLbl="node1" presStyleIdx="0" presStyleCnt="0"/>
      <dgm:spPr/>
    </dgm:pt>
    <dgm:pt modelId="{1C22C296-881F-0A4B-8900-6341F3AB0CE3}" type="pres">
      <dgm:prSet presAssocID="{C80F67DA-7F2F-D34F-80C9-F6708EAD90FD}" presName="hierChild2" presStyleCnt="0"/>
      <dgm:spPr/>
    </dgm:pt>
    <dgm:pt modelId="{B1221A27-E80C-EE4F-8E36-12A91A9A7FDC}" type="pres">
      <dgm:prSet presAssocID="{8A7AC9A5-FAB3-6C4F-A0FE-18C6028437E8}" presName="Name37" presStyleLbl="parChTrans1D2" presStyleIdx="0" presStyleCnt="3"/>
      <dgm:spPr/>
    </dgm:pt>
    <dgm:pt modelId="{A775098F-FA36-4248-91AE-9D6D569A08F3}" type="pres">
      <dgm:prSet presAssocID="{935EB185-806A-1A4B-A15B-2786308A376A}" presName="hierRoot2" presStyleCnt="0">
        <dgm:presLayoutVars>
          <dgm:hierBranch val="init"/>
        </dgm:presLayoutVars>
      </dgm:prSet>
      <dgm:spPr/>
    </dgm:pt>
    <dgm:pt modelId="{143FB7FC-4724-BB41-8410-BB35E392AD87}" type="pres">
      <dgm:prSet presAssocID="{935EB185-806A-1A4B-A15B-2786308A376A}" presName="rootComposite" presStyleCnt="0"/>
      <dgm:spPr/>
    </dgm:pt>
    <dgm:pt modelId="{F46A9FC0-4760-3248-A418-DC94344B9939}" type="pres">
      <dgm:prSet presAssocID="{935EB185-806A-1A4B-A15B-2786308A376A}" presName="rootText" presStyleLbl="node2" presStyleIdx="0" presStyleCnt="3" custScaleY="127754">
        <dgm:presLayoutVars>
          <dgm:chPref val="3"/>
        </dgm:presLayoutVars>
      </dgm:prSet>
      <dgm:spPr/>
    </dgm:pt>
    <dgm:pt modelId="{A46595BA-07C0-F942-9AE0-4FD72DD68348}" type="pres">
      <dgm:prSet presAssocID="{935EB185-806A-1A4B-A15B-2786308A376A}" presName="rootConnector" presStyleLbl="node2" presStyleIdx="0" presStyleCnt="3"/>
      <dgm:spPr/>
    </dgm:pt>
    <dgm:pt modelId="{D34A7A65-44DB-D645-A270-1DA59F7F315B}" type="pres">
      <dgm:prSet presAssocID="{935EB185-806A-1A4B-A15B-2786308A376A}" presName="hierChild4" presStyleCnt="0"/>
      <dgm:spPr/>
    </dgm:pt>
    <dgm:pt modelId="{E73BDA80-957F-4942-AF0D-1D51412B6C57}" type="pres">
      <dgm:prSet presAssocID="{935EB185-806A-1A4B-A15B-2786308A376A}" presName="hierChild5" presStyleCnt="0"/>
      <dgm:spPr/>
    </dgm:pt>
    <dgm:pt modelId="{5294512F-0990-034E-928D-8C0F0AA9D5C0}" type="pres">
      <dgm:prSet presAssocID="{BD14D2FC-4050-FF43-B607-CFAEF6F26DBE}" presName="Name37" presStyleLbl="parChTrans1D2" presStyleIdx="1" presStyleCnt="3"/>
      <dgm:spPr/>
    </dgm:pt>
    <dgm:pt modelId="{6C4ACD44-F66C-2243-9A1D-80562FEDBDDD}" type="pres">
      <dgm:prSet presAssocID="{455B62F9-C745-D544-A071-F8AE85B757B8}" presName="hierRoot2" presStyleCnt="0">
        <dgm:presLayoutVars>
          <dgm:hierBranch val="init"/>
        </dgm:presLayoutVars>
      </dgm:prSet>
      <dgm:spPr/>
    </dgm:pt>
    <dgm:pt modelId="{D76C403C-9F4C-6D4E-BBDD-43C231A11AC9}" type="pres">
      <dgm:prSet presAssocID="{455B62F9-C745-D544-A071-F8AE85B757B8}" presName="rootComposite" presStyleCnt="0"/>
      <dgm:spPr/>
    </dgm:pt>
    <dgm:pt modelId="{296924AF-0493-F449-8060-BC5C4B473D82}" type="pres">
      <dgm:prSet presAssocID="{455B62F9-C745-D544-A071-F8AE85B757B8}" presName="rootText" presStyleLbl="node2" presStyleIdx="1" presStyleCnt="3" custScaleY="125000">
        <dgm:presLayoutVars>
          <dgm:chPref val="3"/>
        </dgm:presLayoutVars>
      </dgm:prSet>
      <dgm:spPr/>
    </dgm:pt>
    <dgm:pt modelId="{E033E8CE-B02B-5443-ACFF-A94318F19528}" type="pres">
      <dgm:prSet presAssocID="{455B62F9-C745-D544-A071-F8AE85B757B8}" presName="rootConnector" presStyleLbl="node2" presStyleIdx="1" presStyleCnt="3"/>
      <dgm:spPr/>
    </dgm:pt>
    <dgm:pt modelId="{8044CB07-9486-5848-8013-05444CD98819}" type="pres">
      <dgm:prSet presAssocID="{455B62F9-C745-D544-A071-F8AE85B757B8}" presName="hierChild4" presStyleCnt="0"/>
      <dgm:spPr/>
    </dgm:pt>
    <dgm:pt modelId="{662376FB-9BDF-BD41-8F3D-977D9F4CB2BE}" type="pres">
      <dgm:prSet presAssocID="{455B62F9-C745-D544-A071-F8AE85B757B8}" presName="hierChild5" presStyleCnt="0"/>
      <dgm:spPr/>
    </dgm:pt>
    <dgm:pt modelId="{86C5EE49-AFBB-5C43-B05A-7F15F20039EE}" type="pres">
      <dgm:prSet presAssocID="{14038F4F-96AF-394F-BBAA-15AA4BBA6B08}" presName="Name37" presStyleLbl="parChTrans1D2" presStyleIdx="2" presStyleCnt="3"/>
      <dgm:spPr/>
    </dgm:pt>
    <dgm:pt modelId="{3152904D-5535-2B45-AA92-1A5C15900740}" type="pres">
      <dgm:prSet presAssocID="{572640D6-3D17-B34C-BA1F-B7012108CC0D}" presName="hierRoot2" presStyleCnt="0">
        <dgm:presLayoutVars>
          <dgm:hierBranch val="init"/>
        </dgm:presLayoutVars>
      </dgm:prSet>
      <dgm:spPr/>
    </dgm:pt>
    <dgm:pt modelId="{9A82E93C-58BC-6148-A169-C2ECCE3CC9F9}" type="pres">
      <dgm:prSet presAssocID="{572640D6-3D17-B34C-BA1F-B7012108CC0D}" presName="rootComposite" presStyleCnt="0"/>
      <dgm:spPr/>
    </dgm:pt>
    <dgm:pt modelId="{18CCD684-16AB-8740-AE83-9691407901C1}" type="pres">
      <dgm:prSet presAssocID="{572640D6-3D17-B34C-BA1F-B7012108CC0D}" presName="rootText" presStyleLbl="node2" presStyleIdx="2" presStyleCnt="3" custScaleY="130508">
        <dgm:presLayoutVars>
          <dgm:chPref val="3"/>
        </dgm:presLayoutVars>
      </dgm:prSet>
      <dgm:spPr/>
    </dgm:pt>
    <dgm:pt modelId="{A83366A7-D2E9-B84E-A7C5-B3206C576890}" type="pres">
      <dgm:prSet presAssocID="{572640D6-3D17-B34C-BA1F-B7012108CC0D}" presName="rootConnector" presStyleLbl="node2" presStyleIdx="2" presStyleCnt="3"/>
      <dgm:spPr/>
    </dgm:pt>
    <dgm:pt modelId="{7178612A-848A-1141-938A-3800ABF29C42}" type="pres">
      <dgm:prSet presAssocID="{572640D6-3D17-B34C-BA1F-B7012108CC0D}" presName="hierChild4" presStyleCnt="0"/>
      <dgm:spPr/>
    </dgm:pt>
    <dgm:pt modelId="{FB90409D-977C-E440-8B21-9E39213CD390}" type="pres">
      <dgm:prSet presAssocID="{572640D6-3D17-B34C-BA1F-B7012108CC0D}" presName="hierChild5" presStyleCnt="0"/>
      <dgm:spPr/>
    </dgm:pt>
    <dgm:pt modelId="{A773D3C7-16CD-3A4F-89C1-D2B11219B506}" type="pres">
      <dgm:prSet presAssocID="{C80F67DA-7F2F-D34F-80C9-F6708EAD90FD}" presName="hierChild3" presStyleCnt="0"/>
      <dgm:spPr/>
    </dgm:pt>
  </dgm:ptLst>
  <dgm:cxnLst>
    <dgm:cxn modelId="{A52CDE01-0FAF-404D-AD89-9579867DE94C}" type="presOf" srcId="{BD14D2FC-4050-FF43-B607-CFAEF6F26DBE}" destId="{5294512F-0990-034E-928D-8C0F0AA9D5C0}" srcOrd="0" destOrd="0" presId="urn:microsoft.com/office/officeart/2005/8/layout/orgChart1"/>
    <dgm:cxn modelId="{8C372E40-DF14-304E-B05E-BB7691032362}" type="presOf" srcId="{C80F67DA-7F2F-D34F-80C9-F6708EAD90FD}" destId="{ECCC12AA-1063-EC47-9BDE-906E79B93A99}" srcOrd="1" destOrd="0" presId="urn:microsoft.com/office/officeart/2005/8/layout/orgChart1"/>
    <dgm:cxn modelId="{F4564345-403E-3843-B27C-4618BDFFEFEC}" type="presOf" srcId="{572640D6-3D17-B34C-BA1F-B7012108CC0D}" destId="{A83366A7-D2E9-B84E-A7C5-B3206C576890}" srcOrd="1" destOrd="0" presId="urn:microsoft.com/office/officeart/2005/8/layout/orgChart1"/>
    <dgm:cxn modelId="{BFA20A49-0F69-2B46-ADFA-7E15BB86197A}" type="presOf" srcId="{14038F4F-96AF-394F-BBAA-15AA4BBA6B08}" destId="{86C5EE49-AFBB-5C43-B05A-7F15F20039EE}" srcOrd="0" destOrd="0" presId="urn:microsoft.com/office/officeart/2005/8/layout/orgChart1"/>
    <dgm:cxn modelId="{B6E0835E-E735-B042-A329-4E69A3CBEF3E}" srcId="{C80F67DA-7F2F-D34F-80C9-F6708EAD90FD}" destId="{455B62F9-C745-D544-A071-F8AE85B757B8}" srcOrd="1" destOrd="0" parTransId="{BD14D2FC-4050-FF43-B607-CFAEF6F26DBE}" sibTransId="{FAF6EF2D-4F90-B246-B5E9-BB233877C09E}"/>
    <dgm:cxn modelId="{CCDFF767-E43B-294A-95AA-61D7456B57B9}" type="presOf" srcId="{78A6FBBB-28A3-7C47-A405-5BB200AA1EDE}" destId="{D7AAEE19-DA4A-4548-BFC9-A82CE543DBEF}" srcOrd="0" destOrd="0" presId="urn:microsoft.com/office/officeart/2005/8/layout/orgChart1"/>
    <dgm:cxn modelId="{49B0136B-7343-CF42-A9D2-AFEFE315F23E}" srcId="{78A6FBBB-28A3-7C47-A405-5BB200AA1EDE}" destId="{C80F67DA-7F2F-D34F-80C9-F6708EAD90FD}" srcOrd="0" destOrd="0" parTransId="{74C9F501-6E60-9045-846B-6E952EB92DC5}" sibTransId="{9FEC537A-2783-0E47-912C-461AF29532D5}"/>
    <dgm:cxn modelId="{7FB99E72-1B5D-6643-BC5A-FFC86A395AFC}" type="presOf" srcId="{8A7AC9A5-FAB3-6C4F-A0FE-18C6028437E8}" destId="{B1221A27-E80C-EE4F-8E36-12A91A9A7FDC}" srcOrd="0" destOrd="0" presId="urn:microsoft.com/office/officeart/2005/8/layout/orgChart1"/>
    <dgm:cxn modelId="{D6FF2A8A-2D03-C243-BBF6-A79EC3D0F587}" type="presOf" srcId="{455B62F9-C745-D544-A071-F8AE85B757B8}" destId="{E033E8CE-B02B-5443-ACFF-A94318F19528}" srcOrd="1" destOrd="0" presId="urn:microsoft.com/office/officeart/2005/8/layout/orgChart1"/>
    <dgm:cxn modelId="{E6FC8490-7208-7541-AA26-60A76EFF8B5E}" type="presOf" srcId="{935EB185-806A-1A4B-A15B-2786308A376A}" destId="{F46A9FC0-4760-3248-A418-DC94344B9939}" srcOrd="0" destOrd="0" presId="urn:microsoft.com/office/officeart/2005/8/layout/orgChart1"/>
    <dgm:cxn modelId="{0694D994-76F7-D24F-A651-481297A563B1}" srcId="{C80F67DA-7F2F-D34F-80C9-F6708EAD90FD}" destId="{935EB185-806A-1A4B-A15B-2786308A376A}" srcOrd="0" destOrd="0" parTransId="{8A7AC9A5-FAB3-6C4F-A0FE-18C6028437E8}" sibTransId="{A101CFD7-4E7A-9440-856C-2F191C05F9D5}"/>
    <dgm:cxn modelId="{7CC80998-8B37-FB4B-8F61-F7C48D2BC470}" type="presOf" srcId="{C80F67DA-7F2F-D34F-80C9-F6708EAD90FD}" destId="{E0EFDAB2-9895-794E-A1CA-8BCA44887EAE}" srcOrd="0" destOrd="0" presId="urn:microsoft.com/office/officeart/2005/8/layout/orgChart1"/>
    <dgm:cxn modelId="{0A04FB9B-D3F5-9046-826A-39FA2C48E175}" type="presOf" srcId="{455B62F9-C745-D544-A071-F8AE85B757B8}" destId="{296924AF-0493-F449-8060-BC5C4B473D82}" srcOrd="0" destOrd="0" presId="urn:microsoft.com/office/officeart/2005/8/layout/orgChart1"/>
    <dgm:cxn modelId="{7C367BBB-28A1-DB41-87EB-098D1466ED85}" srcId="{C80F67DA-7F2F-D34F-80C9-F6708EAD90FD}" destId="{572640D6-3D17-B34C-BA1F-B7012108CC0D}" srcOrd="2" destOrd="0" parTransId="{14038F4F-96AF-394F-BBAA-15AA4BBA6B08}" sibTransId="{F885F18C-4EA8-3A4C-B0AE-D19A4FB98FF6}"/>
    <dgm:cxn modelId="{DAE1C8DB-8893-5448-A847-16968307F94D}" type="presOf" srcId="{935EB185-806A-1A4B-A15B-2786308A376A}" destId="{A46595BA-07C0-F942-9AE0-4FD72DD68348}" srcOrd="1" destOrd="0" presId="urn:microsoft.com/office/officeart/2005/8/layout/orgChart1"/>
    <dgm:cxn modelId="{9A7AC1FB-09AB-2242-9CAF-8CE336DFA5BA}" type="presOf" srcId="{572640D6-3D17-B34C-BA1F-B7012108CC0D}" destId="{18CCD684-16AB-8740-AE83-9691407901C1}" srcOrd="0" destOrd="0" presId="urn:microsoft.com/office/officeart/2005/8/layout/orgChart1"/>
    <dgm:cxn modelId="{FA5415A8-7F42-8B4D-BA86-BFFE85DD4A46}" type="presParOf" srcId="{D7AAEE19-DA4A-4548-BFC9-A82CE543DBEF}" destId="{B59DB730-7514-A24B-9973-748AE19564CB}" srcOrd="0" destOrd="0" presId="urn:microsoft.com/office/officeart/2005/8/layout/orgChart1"/>
    <dgm:cxn modelId="{4C05722F-9D7F-D546-85E1-95FC7D1F7467}" type="presParOf" srcId="{B59DB730-7514-A24B-9973-748AE19564CB}" destId="{CDC94908-F056-994A-9157-3F938D407CDD}" srcOrd="0" destOrd="0" presId="urn:microsoft.com/office/officeart/2005/8/layout/orgChart1"/>
    <dgm:cxn modelId="{C91D7396-1693-6F49-B67D-2FECDFFE37EB}" type="presParOf" srcId="{CDC94908-F056-994A-9157-3F938D407CDD}" destId="{E0EFDAB2-9895-794E-A1CA-8BCA44887EAE}" srcOrd="0" destOrd="0" presId="urn:microsoft.com/office/officeart/2005/8/layout/orgChart1"/>
    <dgm:cxn modelId="{CF39A708-35CD-BB4E-914E-FF18659B0E29}" type="presParOf" srcId="{CDC94908-F056-994A-9157-3F938D407CDD}" destId="{ECCC12AA-1063-EC47-9BDE-906E79B93A99}" srcOrd="1" destOrd="0" presId="urn:microsoft.com/office/officeart/2005/8/layout/orgChart1"/>
    <dgm:cxn modelId="{8128020B-7D61-3444-AFE7-66F14FBA6ED6}" type="presParOf" srcId="{B59DB730-7514-A24B-9973-748AE19564CB}" destId="{1C22C296-881F-0A4B-8900-6341F3AB0CE3}" srcOrd="1" destOrd="0" presId="urn:microsoft.com/office/officeart/2005/8/layout/orgChart1"/>
    <dgm:cxn modelId="{52D00E2B-9D0E-A246-B3AA-3F059BECFC86}" type="presParOf" srcId="{1C22C296-881F-0A4B-8900-6341F3AB0CE3}" destId="{B1221A27-E80C-EE4F-8E36-12A91A9A7FDC}" srcOrd="0" destOrd="0" presId="urn:microsoft.com/office/officeart/2005/8/layout/orgChart1"/>
    <dgm:cxn modelId="{88981C82-6EB9-0C43-A4A0-42481559668E}" type="presParOf" srcId="{1C22C296-881F-0A4B-8900-6341F3AB0CE3}" destId="{A775098F-FA36-4248-91AE-9D6D569A08F3}" srcOrd="1" destOrd="0" presId="urn:microsoft.com/office/officeart/2005/8/layout/orgChart1"/>
    <dgm:cxn modelId="{F913072C-E140-1044-B52C-13C909CD2219}" type="presParOf" srcId="{A775098F-FA36-4248-91AE-9D6D569A08F3}" destId="{143FB7FC-4724-BB41-8410-BB35E392AD87}" srcOrd="0" destOrd="0" presId="urn:microsoft.com/office/officeart/2005/8/layout/orgChart1"/>
    <dgm:cxn modelId="{9103FFCF-2428-D744-B159-99ECD8D27BEC}" type="presParOf" srcId="{143FB7FC-4724-BB41-8410-BB35E392AD87}" destId="{F46A9FC0-4760-3248-A418-DC94344B9939}" srcOrd="0" destOrd="0" presId="urn:microsoft.com/office/officeart/2005/8/layout/orgChart1"/>
    <dgm:cxn modelId="{6323330D-6505-884A-A33A-0601310FF71B}" type="presParOf" srcId="{143FB7FC-4724-BB41-8410-BB35E392AD87}" destId="{A46595BA-07C0-F942-9AE0-4FD72DD68348}" srcOrd="1" destOrd="0" presId="urn:microsoft.com/office/officeart/2005/8/layout/orgChart1"/>
    <dgm:cxn modelId="{515D488D-D2BE-3A41-9CF3-EBFC4E866CC7}" type="presParOf" srcId="{A775098F-FA36-4248-91AE-9D6D569A08F3}" destId="{D34A7A65-44DB-D645-A270-1DA59F7F315B}" srcOrd="1" destOrd="0" presId="urn:microsoft.com/office/officeart/2005/8/layout/orgChart1"/>
    <dgm:cxn modelId="{001B67B6-91A1-C44F-A466-0F3FD0D78AC8}" type="presParOf" srcId="{A775098F-FA36-4248-91AE-9D6D569A08F3}" destId="{E73BDA80-957F-4942-AF0D-1D51412B6C57}" srcOrd="2" destOrd="0" presId="urn:microsoft.com/office/officeart/2005/8/layout/orgChart1"/>
    <dgm:cxn modelId="{05C92E9A-139D-3E48-805B-4F5B3F3E4675}" type="presParOf" srcId="{1C22C296-881F-0A4B-8900-6341F3AB0CE3}" destId="{5294512F-0990-034E-928D-8C0F0AA9D5C0}" srcOrd="2" destOrd="0" presId="urn:microsoft.com/office/officeart/2005/8/layout/orgChart1"/>
    <dgm:cxn modelId="{6CF77932-9CCD-AA41-87C7-E4BF6D1E2868}" type="presParOf" srcId="{1C22C296-881F-0A4B-8900-6341F3AB0CE3}" destId="{6C4ACD44-F66C-2243-9A1D-80562FEDBDDD}" srcOrd="3" destOrd="0" presId="urn:microsoft.com/office/officeart/2005/8/layout/orgChart1"/>
    <dgm:cxn modelId="{F4DAEF6E-BA3A-B44F-881B-007B566BCE75}" type="presParOf" srcId="{6C4ACD44-F66C-2243-9A1D-80562FEDBDDD}" destId="{D76C403C-9F4C-6D4E-BBDD-43C231A11AC9}" srcOrd="0" destOrd="0" presId="urn:microsoft.com/office/officeart/2005/8/layout/orgChart1"/>
    <dgm:cxn modelId="{3BD2C9AE-3045-4C4E-BB55-DC192D47F3B7}" type="presParOf" srcId="{D76C403C-9F4C-6D4E-BBDD-43C231A11AC9}" destId="{296924AF-0493-F449-8060-BC5C4B473D82}" srcOrd="0" destOrd="0" presId="urn:microsoft.com/office/officeart/2005/8/layout/orgChart1"/>
    <dgm:cxn modelId="{5E0C2B70-55AB-1B4E-9D17-9D1DEF68D54E}" type="presParOf" srcId="{D76C403C-9F4C-6D4E-BBDD-43C231A11AC9}" destId="{E033E8CE-B02B-5443-ACFF-A94318F19528}" srcOrd="1" destOrd="0" presId="urn:microsoft.com/office/officeart/2005/8/layout/orgChart1"/>
    <dgm:cxn modelId="{CD3A20D3-B0A1-E844-AA4D-75E8F1EA70F1}" type="presParOf" srcId="{6C4ACD44-F66C-2243-9A1D-80562FEDBDDD}" destId="{8044CB07-9486-5848-8013-05444CD98819}" srcOrd="1" destOrd="0" presId="urn:microsoft.com/office/officeart/2005/8/layout/orgChart1"/>
    <dgm:cxn modelId="{1E3AF528-1275-344B-A2DE-77A0812E5282}" type="presParOf" srcId="{6C4ACD44-F66C-2243-9A1D-80562FEDBDDD}" destId="{662376FB-9BDF-BD41-8F3D-977D9F4CB2BE}" srcOrd="2" destOrd="0" presId="urn:microsoft.com/office/officeart/2005/8/layout/orgChart1"/>
    <dgm:cxn modelId="{87EF5B73-CE9A-FE4F-AA97-7AA4B157830B}" type="presParOf" srcId="{1C22C296-881F-0A4B-8900-6341F3AB0CE3}" destId="{86C5EE49-AFBB-5C43-B05A-7F15F20039EE}" srcOrd="4" destOrd="0" presId="urn:microsoft.com/office/officeart/2005/8/layout/orgChart1"/>
    <dgm:cxn modelId="{5836B54B-EA61-8542-89E1-901C40157740}" type="presParOf" srcId="{1C22C296-881F-0A4B-8900-6341F3AB0CE3}" destId="{3152904D-5535-2B45-AA92-1A5C15900740}" srcOrd="5" destOrd="0" presId="urn:microsoft.com/office/officeart/2005/8/layout/orgChart1"/>
    <dgm:cxn modelId="{B3CD57E3-5E53-0D4B-BBB8-5C86EA9293C5}" type="presParOf" srcId="{3152904D-5535-2B45-AA92-1A5C15900740}" destId="{9A82E93C-58BC-6148-A169-C2ECCE3CC9F9}" srcOrd="0" destOrd="0" presId="urn:microsoft.com/office/officeart/2005/8/layout/orgChart1"/>
    <dgm:cxn modelId="{F045F827-F12C-EA46-BB3F-E46645713C50}" type="presParOf" srcId="{9A82E93C-58BC-6148-A169-C2ECCE3CC9F9}" destId="{18CCD684-16AB-8740-AE83-9691407901C1}" srcOrd="0" destOrd="0" presId="urn:microsoft.com/office/officeart/2005/8/layout/orgChart1"/>
    <dgm:cxn modelId="{B33801D2-E3C6-294C-BA8C-E9BE764863F8}" type="presParOf" srcId="{9A82E93C-58BC-6148-A169-C2ECCE3CC9F9}" destId="{A83366A7-D2E9-B84E-A7C5-B3206C576890}" srcOrd="1" destOrd="0" presId="urn:microsoft.com/office/officeart/2005/8/layout/orgChart1"/>
    <dgm:cxn modelId="{744873C5-AADB-0747-AB7F-86AE19FB4323}" type="presParOf" srcId="{3152904D-5535-2B45-AA92-1A5C15900740}" destId="{7178612A-848A-1141-938A-3800ABF29C42}" srcOrd="1" destOrd="0" presId="urn:microsoft.com/office/officeart/2005/8/layout/orgChart1"/>
    <dgm:cxn modelId="{2EBE73BA-C8AC-B841-93B5-24B7D50F1BFC}" type="presParOf" srcId="{3152904D-5535-2B45-AA92-1A5C15900740}" destId="{FB90409D-977C-E440-8B21-9E39213CD390}" srcOrd="2" destOrd="0" presId="urn:microsoft.com/office/officeart/2005/8/layout/orgChart1"/>
    <dgm:cxn modelId="{F646E091-7C05-4243-9FE9-AFF4F57F1651}" type="presParOf" srcId="{B59DB730-7514-A24B-9973-748AE19564CB}" destId="{A773D3C7-16CD-3A4F-89C1-D2B11219B5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5D3757-3F17-475A-B6C9-CF1938C0C4D8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CEA27B-B03D-4457-BAF8-31D5E0F02D12}">
      <dgm:prSet phldrT="[Text]" custT="1"/>
      <dgm:spPr>
        <a:solidFill>
          <a:srgbClr val="00ACA8"/>
        </a:solidFill>
        <a:ln w="28575">
          <a:solidFill>
            <a:srgbClr val="00928F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en-US" sz="2600" dirty="0"/>
            <a:t>Is anyone better off?</a:t>
          </a:r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</dgm:t>
    </dgm:pt>
    <dgm:pt modelId="{8BD6D9E0-21F4-4E25-8B17-93A4C5105156}" type="parTrans" cxnId="{36F26B33-6136-47C0-92B6-4E3D24DC186F}">
      <dgm:prSet/>
      <dgm:spPr/>
      <dgm:t>
        <a:bodyPr/>
        <a:lstStyle/>
        <a:p>
          <a:endParaRPr lang="en-US"/>
        </a:p>
      </dgm:t>
    </dgm:pt>
    <dgm:pt modelId="{3ACB43C3-566D-4922-9541-3DB5A022B2DE}" type="sibTrans" cxnId="{36F26B33-6136-47C0-92B6-4E3D24DC186F}">
      <dgm:prSet/>
      <dgm:spPr/>
      <dgm:t>
        <a:bodyPr/>
        <a:lstStyle/>
        <a:p>
          <a:endParaRPr lang="en-US"/>
        </a:p>
      </dgm:t>
    </dgm:pt>
    <dgm:pt modelId="{05E3BA19-97CA-4E39-AAC2-360F9CB7EC1C}">
      <dgm:prSet phldrT="[Text]" custT="1"/>
      <dgm:spPr>
        <a:solidFill>
          <a:srgbClr val="B263A4"/>
        </a:solidFill>
        <a:ln w="28575">
          <a:solidFill>
            <a:srgbClr val="9C4E8F"/>
          </a:solidFill>
        </a:ln>
      </dgm:spPr>
      <dgm:t>
        <a:bodyPr/>
        <a:lstStyle/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r>
            <a:rPr lang="en-US" sz="2600" dirty="0"/>
            <a:t>How well are we doing?</a:t>
          </a:r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</dgm:t>
    </dgm:pt>
    <dgm:pt modelId="{E0371563-CFCD-42DB-843D-520898A5367C}" type="parTrans" cxnId="{A435BD23-C7DC-4C43-9F47-4007142EDE17}">
      <dgm:prSet/>
      <dgm:spPr/>
      <dgm:t>
        <a:bodyPr/>
        <a:lstStyle/>
        <a:p>
          <a:endParaRPr lang="en-US"/>
        </a:p>
      </dgm:t>
    </dgm:pt>
    <dgm:pt modelId="{9D927FF3-FA6B-4123-B0E4-4D0994FDB6E3}" type="sibTrans" cxnId="{A435BD23-C7DC-4C43-9F47-4007142EDE17}">
      <dgm:prSet/>
      <dgm:spPr/>
      <dgm:t>
        <a:bodyPr/>
        <a:lstStyle/>
        <a:p>
          <a:endParaRPr lang="en-US"/>
        </a:p>
      </dgm:t>
    </dgm:pt>
    <dgm:pt modelId="{C98E9CF3-28C0-4F63-8903-71F7C20B7FCD}">
      <dgm:prSet phldrT="[Text]" custT="1"/>
      <dgm:spPr>
        <a:solidFill>
          <a:srgbClr val="776CAF"/>
        </a:solidFill>
        <a:ln w="28575">
          <a:solidFill>
            <a:srgbClr val="63579F"/>
          </a:solidFill>
        </a:ln>
      </dgm:spPr>
      <dgm:t>
        <a:bodyPr/>
        <a:lstStyle/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r>
            <a:rPr lang="en-US" sz="2600" dirty="0"/>
            <a:t>How much are we doing?</a:t>
          </a:r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  <a:p>
          <a:pPr>
            <a:spcAft>
              <a:spcPts val="0"/>
            </a:spcAft>
          </a:pPr>
          <a:endParaRPr lang="en-US" sz="2600" dirty="0"/>
        </a:p>
      </dgm:t>
    </dgm:pt>
    <dgm:pt modelId="{DD16DAB6-9DA6-4F24-8F85-9E20A8EA5620}" type="sibTrans" cxnId="{3D9F1B33-FB89-453D-B1D9-B545E1E933ED}">
      <dgm:prSet/>
      <dgm:spPr/>
      <dgm:t>
        <a:bodyPr/>
        <a:lstStyle/>
        <a:p>
          <a:endParaRPr lang="en-US"/>
        </a:p>
      </dgm:t>
    </dgm:pt>
    <dgm:pt modelId="{F0DDE2AE-087E-426F-A36D-88B31B50A908}" type="parTrans" cxnId="{3D9F1B33-FB89-453D-B1D9-B545E1E933ED}">
      <dgm:prSet/>
      <dgm:spPr/>
      <dgm:t>
        <a:bodyPr/>
        <a:lstStyle/>
        <a:p>
          <a:endParaRPr lang="en-US"/>
        </a:p>
      </dgm:t>
    </dgm:pt>
    <dgm:pt modelId="{00157746-53D2-42EA-B844-66EC0D15F786}" type="pres">
      <dgm:prSet presAssocID="{385D3757-3F17-475A-B6C9-CF1938C0C4D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B83A130-1E76-483D-9DE5-4EEC759E3CEE}" type="pres">
      <dgm:prSet presAssocID="{C5CEA27B-B03D-4457-BAF8-31D5E0F02D12}" presName="vertOne" presStyleCnt="0"/>
      <dgm:spPr/>
    </dgm:pt>
    <dgm:pt modelId="{EE673F84-32D8-40CF-B129-03379A01D3C2}" type="pres">
      <dgm:prSet presAssocID="{C5CEA27B-B03D-4457-BAF8-31D5E0F02D12}" presName="txOne" presStyleLbl="node0" presStyleIdx="0" presStyleCnt="1" custScaleY="80616" custLinFactY="100000" custLinFactNeighborX="-52" custLinFactNeighborY="127849">
        <dgm:presLayoutVars>
          <dgm:chPref val="3"/>
        </dgm:presLayoutVars>
      </dgm:prSet>
      <dgm:spPr/>
    </dgm:pt>
    <dgm:pt modelId="{ABEC01B1-368F-4B94-A81D-53D17659FA19}" type="pres">
      <dgm:prSet presAssocID="{C5CEA27B-B03D-4457-BAF8-31D5E0F02D12}" presName="parTransOne" presStyleCnt="0"/>
      <dgm:spPr/>
    </dgm:pt>
    <dgm:pt modelId="{DD7E19E2-5FDD-4D9B-8AE6-0A9287E03D5F}" type="pres">
      <dgm:prSet presAssocID="{C5CEA27B-B03D-4457-BAF8-31D5E0F02D12}" presName="horzOne" presStyleCnt="0"/>
      <dgm:spPr/>
    </dgm:pt>
    <dgm:pt modelId="{9A5B67CC-C0F6-4B97-BC3E-1F1DEBF9D21B}" type="pres">
      <dgm:prSet presAssocID="{C98E9CF3-28C0-4F63-8903-71F7C20B7FCD}" presName="vertTwo" presStyleCnt="0"/>
      <dgm:spPr/>
    </dgm:pt>
    <dgm:pt modelId="{A9F820A5-685F-4DBE-B82B-97206532809F}" type="pres">
      <dgm:prSet presAssocID="{C98E9CF3-28C0-4F63-8903-71F7C20B7FCD}" presName="txTwo" presStyleLbl="node2" presStyleIdx="0" presStyleCnt="2" custScaleX="114413" custScaleY="97288" custLinFactNeighborX="-385" custLinFactNeighborY="-91663">
        <dgm:presLayoutVars>
          <dgm:chPref val="3"/>
        </dgm:presLayoutVars>
      </dgm:prSet>
      <dgm:spPr/>
    </dgm:pt>
    <dgm:pt modelId="{048F9140-C62F-412B-85F2-B0101B7D219B}" type="pres">
      <dgm:prSet presAssocID="{C98E9CF3-28C0-4F63-8903-71F7C20B7FCD}" presName="horzTwo" presStyleCnt="0"/>
      <dgm:spPr/>
    </dgm:pt>
    <dgm:pt modelId="{3074C253-6800-4A8D-B017-C192FCB8BA97}" type="pres">
      <dgm:prSet presAssocID="{DD16DAB6-9DA6-4F24-8F85-9E20A8EA5620}" presName="sibSpaceTwo" presStyleCnt="0"/>
      <dgm:spPr/>
    </dgm:pt>
    <dgm:pt modelId="{7775AB24-1F66-4BE9-A03B-782295ECC4D2}" type="pres">
      <dgm:prSet presAssocID="{05E3BA19-97CA-4E39-AAC2-360F9CB7EC1C}" presName="vertTwo" presStyleCnt="0"/>
      <dgm:spPr/>
    </dgm:pt>
    <dgm:pt modelId="{DA3DA5B1-2980-4DE9-A463-B9512F0F35E7}" type="pres">
      <dgm:prSet presAssocID="{05E3BA19-97CA-4E39-AAC2-360F9CB7EC1C}" presName="txTwo" presStyleLbl="node2" presStyleIdx="1" presStyleCnt="2" custScaleX="114413" custLinFactY="-8359" custLinFactNeighborX="309" custLinFactNeighborY="-100000">
        <dgm:presLayoutVars>
          <dgm:chPref val="3"/>
        </dgm:presLayoutVars>
      </dgm:prSet>
      <dgm:spPr/>
    </dgm:pt>
    <dgm:pt modelId="{D0D89DDD-3EE9-4426-8059-B2A99B122AF8}" type="pres">
      <dgm:prSet presAssocID="{05E3BA19-97CA-4E39-AAC2-360F9CB7EC1C}" presName="horzTwo" presStyleCnt="0"/>
      <dgm:spPr/>
    </dgm:pt>
  </dgm:ptLst>
  <dgm:cxnLst>
    <dgm:cxn modelId="{A435BD23-C7DC-4C43-9F47-4007142EDE17}" srcId="{C5CEA27B-B03D-4457-BAF8-31D5E0F02D12}" destId="{05E3BA19-97CA-4E39-AAC2-360F9CB7EC1C}" srcOrd="1" destOrd="0" parTransId="{E0371563-CFCD-42DB-843D-520898A5367C}" sibTransId="{9D927FF3-FA6B-4123-B0E4-4D0994FDB6E3}"/>
    <dgm:cxn modelId="{3D9F1B33-FB89-453D-B1D9-B545E1E933ED}" srcId="{C5CEA27B-B03D-4457-BAF8-31D5E0F02D12}" destId="{C98E9CF3-28C0-4F63-8903-71F7C20B7FCD}" srcOrd="0" destOrd="0" parTransId="{F0DDE2AE-087E-426F-A36D-88B31B50A908}" sibTransId="{DD16DAB6-9DA6-4F24-8F85-9E20A8EA5620}"/>
    <dgm:cxn modelId="{36F26B33-6136-47C0-92B6-4E3D24DC186F}" srcId="{385D3757-3F17-475A-B6C9-CF1938C0C4D8}" destId="{C5CEA27B-B03D-4457-BAF8-31D5E0F02D12}" srcOrd="0" destOrd="0" parTransId="{8BD6D9E0-21F4-4E25-8B17-93A4C5105156}" sibTransId="{3ACB43C3-566D-4922-9541-3DB5A022B2DE}"/>
    <dgm:cxn modelId="{9D41E076-F05C-4976-8762-C23EF3FB0095}" type="presOf" srcId="{385D3757-3F17-475A-B6C9-CF1938C0C4D8}" destId="{00157746-53D2-42EA-B844-66EC0D15F786}" srcOrd="0" destOrd="0" presId="urn:microsoft.com/office/officeart/2005/8/layout/hierarchy4"/>
    <dgm:cxn modelId="{F33485A2-1945-49C7-9D91-C5F61F649B6D}" type="presOf" srcId="{C5CEA27B-B03D-4457-BAF8-31D5E0F02D12}" destId="{EE673F84-32D8-40CF-B129-03379A01D3C2}" srcOrd="0" destOrd="0" presId="urn:microsoft.com/office/officeart/2005/8/layout/hierarchy4"/>
    <dgm:cxn modelId="{9A7816E8-6914-4261-A403-B6D8D52F438D}" type="presOf" srcId="{C98E9CF3-28C0-4F63-8903-71F7C20B7FCD}" destId="{A9F820A5-685F-4DBE-B82B-97206532809F}" srcOrd="0" destOrd="0" presId="urn:microsoft.com/office/officeart/2005/8/layout/hierarchy4"/>
    <dgm:cxn modelId="{F01010F8-3C0D-4740-BE3A-43E661A1321C}" type="presOf" srcId="{05E3BA19-97CA-4E39-AAC2-360F9CB7EC1C}" destId="{DA3DA5B1-2980-4DE9-A463-B9512F0F35E7}" srcOrd="0" destOrd="0" presId="urn:microsoft.com/office/officeart/2005/8/layout/hierarchy4"/>
    <dgm:cxn modelId="{6B5BDBCA-FBB4-4FD1-ABBE-7B21FB9A44BA}" type="presParOf" srcId="{00157746-53D2-42EA-B844-66EC0D15F786}" destId="{BB83A130-1E76-483D-9DE5-4EEC759E3CEE}" srcOrd="0" destOrd="0" presId="urn:microsoft.com/office/officeart/2005/8/layout/hierarchy4"/>
    <dgm:cxn modelId="{B1E034D4-1E8E-4463-AA0F-E861E4952D0B}" type="presParOf" srcId="{BB83A130-1E76-483D-9DE5-4EEC759E3CEE}" destId="{EE673F84-32D8-40CF-B129-03379A01D3C2}" srcOrd="0" destOrd="0" presId="urn:microsoft.com/office/officeart/2005/8/layout/hierarchy4"/>
    <dgm:cxn modelId="{EBF3D7A3-14B7-44D8-BF51-39A35648FA47}" type="presParOf" srcId="{BB83A130-1E76-483D-9DE5-4EEC759E3CEE}" destId="{ABEC01B1-368F-4B94-A81D-53D17659FA19}" srcOrd="1" destOrd="0" presId="urn:microsoft.com/office/officeart/2005/8/layout/hierarchy4"/>
    <dgm:cxn modelId="{5A7BBAA6-4CC1-4983-8FD2-004A4027FA79}" type="presParOf" srcId="{BB83A130-1E76-483D-9DE5-4EEC759E3CEE}" destId="{DD7E19E2-5FDD-4D9B-8AE6-0A9287E03D5F}" srcOrd="2" destOrd="0" presId="urn:microsoft.com/office/officeart/2005/8/layout/hierarchy4"/>
    <dgm:cxn modelId="{D61A3D40-07A8-4219-BFDE-81564F654D03}" type="presParOf" srcId="{DD7E19E2-5FDD-4D9B-8AE6-0A9287E03D5F}" destId="{9A5B67CC-C0F6-4B97-BC3E-1F1DEBF9D21B}" srcOrd="0" destOrd="0" presId="urn:microsoft.com/office/officeart/2005/8/layout/hierarchy4"/>
    <dgm:cxn modelId="{BBD70C97-3738-4800-949F-96B9D48512E6}" type="presParOf" srcId="{9A5B67CC-C0F6-4B97-BC3E-1F1DEBF9D21B}" destId="{A9F820A5-685F-4DBE-B82B-97206532809F}" srcOrd="0" destOrd="0" presId="urn:microsoft.com/office/officeart/2005/8/layout/hierarchy4"/>
    <dgm:cxn modelId="{C86246EA-6910-4032-A850-68535B956712}" type="presParOf" srcId="{9A5B67CC-C0F6-4B97-BC3E-1F1DEBF9D21B}" destId="{048F9140-C62F-412B-85F2-B0101B7D219B}" srcOrd="1" destOrd="0" presId="urn:microsoft.com/office/officeart/2005/8/layout/hierarchy4"/>
    <dgm:cxn modelId="{1F98C71D-1EB3-43D5-86F3-147BE5E599BA}" type="presParOf" srcId="{DD7E19E2-5FDD-4D9B-8AE6-0A9287E03D5F}" destId="{3074C253-6800-4A8D-B017-C192FCB8BA97}" srcOrd="1" destOrd="0" presId="urn:microsoft.com/office/officeart/2005/8/layout/hierarchy4"/>
    <dgm:cxn modelId="{B288CAE4-96A5-4CCA-9C95-05C3ED8DFAF4}" type="presParOf" srcId="{DD7E19E2-5FDD-4D9B-8AE6-0A9287E03D5F}" destId="{7775AB24-1F66-4BE9-A03B-782295ECC4D2}" srcOrd="2" destOrd="0" presId="urn:microsoft.com/office/officeart/2005/8/layout/hierarchy4"/>
    <dgm:cxn modelId="{3F141D7E-BC59-406F-8726-8EEA24FF44DD}" type="presParOf" srcId="{7775AB24-1F66-4BE9-A03B-782295ECC4D2}" destId="{DA3DA5B1-2980-4DE9-A463-B9512F0F35E7}" srcOrd="0" destOrd="0" presId="urn:microsoft.com/office/officeart/2005/8/layout/hierarchy4"/>
    <dgm:cxn modelId="{535A4A0D-87EC-4915-9729-986779492DB4}" type="presParOf" srcId="{7775AB24-1F66-4BE9-A03B-782295ECC4D2}" destId="{D0D89DDD-3EE9-4426-8059-B2A99B122AF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DF6D7-9293-4535-B548-7C66AC3F4339}">
      <dsp:nvSpPr>
        <dsp:cNvPr id="0" name=""/>
        <dsp:cNvSpPr/>
      </dsp:nvSpPr>
      <dsp:spPr>
        <a:xfrm>
          <a:off x="0" y="717705"/>
          <a:ext cx="2045825" cy="1227495"/>
        </a:xfrm>
        <a:prstGeom prst="rect">
          <a:avLst/>
        </a:prstGeom>
        <a:solidFill>
          <a:srgbClr val="6F63A9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History </a:t>
          </a:r>
        </a:p>
      </dsp:txBody>
      <dsp:txXfrm>
        <a:off x="0" y="717705"/>
        <a:ext cx="2045825" cy="1227495"/>
      </dsp:txXfrm>
    </dsp:sp>
    <dsp:sp modelId="{4DB60229-95D1-419D-97D9-CF8713A3802B}">
      <dsp:nvSpPr>
        <dsp:cNvPr id="0" name=""/>
        <dsp:cNvSpPr/>
      </dsp:nvSpPr>
      <dsp:spPr>
        <a:xfrm>
          <a:off x="2250407" y="717705"/>
          <a:ext cx="2045825" cy="12274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Workforce</a:t>
          </a:r>
        </a:p>
      </dsp:txBody>
      <dsp:txXfrm>
        <a:off x="2250407" y="717705"/>
        <a:ext cx="2045825" cy="1227495"/>
      </dsp:txXfrm>
    </dsp:sp>
    <dsp:sp modelId="{802FAA91-4EB8-4D2D-BD6E-443BEEF9A394}">
      <dsp:nvSpPr>
        <dsp:cNvPr id="0" name=""/>
        <dsp:cNvSpPr/>
      </dsp:nvSpPr>
      <dsp:spPr>
        <a:xfrm>
          <a:off x="4500815" y="717705"/>
          <a:ext cx="2045825" cy="122749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Legislation</a:t>
          </a:r>
        </a:p>
      </dsp:txBody>
      <dsp:txXfrm>
        <a:off x="4500815" y="717705"/>
        <a:ext cx="2045825" cy="1227495"/>
      </dsp:txXfrm>
    </dsp:sp>
    <dsp:sp modelId="{F62CFB89-5C5B-4FA4-A24A-9F15DFDFE6B9}">
      <dsp:nvSpPr>
        <dsp:cNvPr id="0" name=""/>
        <dsp:cNvSpPr/>
      </dsp:nvSpPr>
      <dsp:spPr>
        <a:xfrm>
          <a:off x="0" y="2149783"/>
          <a:ext cx="2045825" cy="1227495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NP targets</a:t>
          </a:r>
        </a:p>
      </dsp:txBody>
      <dsp:txXfrm>
        <a:off x="0" y="2149783"/>
        <a:ext cx="2045825" cy="1227495"/>
      </dsp:txXfrm>
    </dsp:sp>
    <dsp:sp modelId="{3CCC5A43-2811-445A-8503-FF0967B84CE6}">
      <dsp:nvSpPr>
        <dsp:cNvPr id="0" name=""/>
        <dsp:cNvSpPr/>
      </dsp:nvSpPr>
      <dsp:spPr>
        <a:xfrm>
          <a:off x="2250407" y="2149783"/>
          <a:ext cx="2045825" cy="1227495"/>
        </a:xfrm>
        <a:prstGeom prst="rect">
          <a:avLst/>
        </a:prstGeom>
        <a:solidFill>
          <a:srgbClr val="F093A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Structures</a:t>
          </a:r>
        </a:p>
      </dsp:txBody>
      <dsp:txXfrm>
        <a:off x="2250407" y="2149783"/>
        <a:ext cx="2045825" cy="1227495"/>
      </dsp:txXfrm>
    </dsp:sp>
    <dsp:sp modelId="{6D4BF6AA-8225-43BD-A103-6D3BF1B99DAE}">
      <dsp:nvSpPr>
        <dsp:cNvPr id="0" name=""/>
        <dsp:cNvSpPr/>
      </dsp:nvSpPr>
      <dsp:spPr>
        <a:xfrm>
          <a:off x="4500815" y="2149783"/>
          <a:ext cx="2045825" cy="1227495"/>
        </a:xfrm>
        <a:prstGeom prst="rect">
          <a:avLst/>
        </a:prstGeom>
        <a:solidFill>
          <a:srgbClr val="BCB7D7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Environment</a:t>
          </a:r>
        </a:p>
      </dsp:txBody>
      <dsp:txXfrm>
        <a:off x="4500815" y="2149783"/>
        <a:ext cx="2045825" cy="1227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5EE49-AFBB-5C43-B05A-7F15F20039EE}">
      <dsp:nvSpPr>
        <dsp:cNvPr id="0" name=""/>
        <dsp:cNvSpPr/>
      </dsp:nvSpPr>
      <dsp:spPr>
        <a:xfrm>
          <a:off x="2957512" y="1318280"/>
          <a:ext cx="2092461" cy="363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577"/>
              </a:lnTo>
              <a:lnTo>
                <a:pt x="2092461" y="181577"/>
              </a:lnTo>
              <a:lnTo>
                <a:pt x="2092461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4512F-0990-034E-928D-8C0F0AA9D5C0}">
      <dsp:nvSpPr>
        <dsp:cNvPr id="0" name=""/>
        <dsp:cNvSpPr/>
      </dsp:nvSpPr>
      <dsp:spPr>
        <a:xfrm>
          <a:off x="2911792" y="1318280"/>
          <a:ext cx="91440" cy="3631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21A27-E80C-EE4F-8E36-12A91A9A7FDC}">
      <dsp:nvSpPr>
        <dsp:cNvPr id="0" name=""/>
        <dsp:cNvSpPr/>
      </dsp:nvSpPr>
      <dsp:spPr>
        <a:xfrm>
          <a:off x="865050" y="1318280"/>
          <a:ext cx="2092461" cy="363154"/>
        </a:xfrm>
        <a:custGeom>
          <a:avLst/>
          <a:gdLst/>
          <a:ahLst/>
          <a:cxnLst/>
          <a:rect l="0" t="0" r="0" b="0"/>
          <a:pathLst>
            <a:path>
              <a:moveTo>
                <a:pt x="2092461" y="0"/>
              </a:moveTo>
              <a:lnTo>
                <a:pt x="2092461" y="181577"/>
              </a:lnTo>
              <a:lnTo>
                <a:pt x="0" y="181577"/>
              </a:lnTo>
              <a:lnTo>
                <a:pt x="0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FDAB2-9895-794E-A1CA-8BCA44887EAE}">
      <dsp:nvSpPr>
        <dsp:cNvPr id="0" name=""/>
        <dsp:cNvSpPr/>
      </dsp:nvSpPr>
      <dsp:spPr>
        <a:xfrm>
          <a:off x="850109" y="453626"/>
          <a:ext cx="4214805" cy="8646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Branding</a:t>
          </a:r>
          <a:r>
            <a:rPr lang="en-US" sz="2800" kern="1200" baseline="0" dirty="0"/>
            <a:t> and common language</a:t>
          </a:r>
          <a:endParaRPr lang="en-US" sz="2800" kern="1200" dirty="0"/>
        </a:p>
      </dsp:txBody>
      <dsp:txXfrm>
        <a:off x="850109" y="453626"/>
        <a:ext cx="4214805" cy="864653"/>
      </dsp:txXfrm>
    </dsp:sp>
    <dsp:sp modelId="{F46A9FC0-4760-3248-A418-DC94344B9939}">
      <dsp:nvSpPr>
        <dsp:cNvPr id="0" name=""/>
        <dsp:cNvSpPr/>
      </dsp:nvSpPr>
      <dsp:spPr>
        <a:xfrm>
          <a:off x="397" y="1681434"/>
          <a:ext cx="1729307" cy="110462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Common tools and process</a:t>
          </a:r>
        </a:p>
      </dsp:txBody>
      <dsp:txXfrm>
        <a:off x="397" y="1681434"/>
        <a:ext cx="1729307" cy="1104629"/>
      </dsp:txXfrm>
    </dsp:sp>
    <dsp:sp modelId="{296924AF-0493-F449-8060-BC5C4B473D82}">
      <dsp:nvSpPr>
        <dsp:cNvPr id="0" name=""/>
        <dsp:cNvSpPr/>
      </dsp:nvSpPr>
      <dsp:spPr>
        <a:xfrm>
          <a:off x="2092858" y="1681434"/>
          <a:ext cx="1729307" cy="10808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Staff engagement and training</a:t>
          </a:r>
        </a:p>
      </dsp:txBody>
      <dsp:txXfrm>
        <a:off x="2092858" y="1681434"/>
        <a:ext cx="1729307" cy="1080817"/>
      </dsp:txXfrm>
    </dsp:sp>
    <dsp:sp modelId="{18CCD684-16AB-8740-AE83-9691407901C1}">
      <dsp:nvSpPr>
        <dsp:cNvPr id="0" name=""/>
        <dsp:cNvSpPr/>
      </dsp:nvSpPr>
      <dsp:spPr>
        <a:xfrm>
          <a:off x="4185320" y="1681434"/>
          <a:ext cx="1729307" cy="1128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Piloting and moderation</a:t>
          </a:r>
        </a:p>
      </dsp:txBody>
      <dsp:txXfrm>
        <a:off x="4185320" y="1681434"/>
        <a:ext cx="1729307" cy="11284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5EE49-AFBB-5C43-B05A-7F15F20039EE}">
      <dsp:nvSpPr>
        <dsp:cNvPr id="0" name=""/>
        <dsp:cNvSpPr/>
      </dsp:nvSpPr>
      <dsp:spPr>
        <a:xfrm>
          <a:off x="2957512" y="1318280"/>
          <a:ext cx="2092461" cy="363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577"/>
              </a:lnTo>
              <a:lnTo>
                <a:pt x="2092461" y="181577"/>
              </a:lnTo>
              <a:lnTo>
                <a:pt x="2092461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4512F-0990-034E-928D-8C0F0AA9D5C0}">
      <dsp:nvSpPr>
        <dsp:cNvPr id="0" name=""/>
        <dsp:cNvSpPr/>
      </dsp:nvSpPr>
      <dsp:spPr>
        <a:xfrm>
          <a:off x="2911792" y="1318280"/>
          <a:ext cx="91440" cy="3631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21A27-E80C-EE4F-8E36-12A91A9A7FDC}">
      <dsp:nvSpPr>
        <dsp:cNvPr id="0" name=""/>
        <dsp:cNvSpPr/>
      </dsp:nvSpPr>
      <dsp:spPr>
        <a:xfrm>
          <a:off x="865050" y="1318280"/>
          <a:ext cx="2092461" cy="363154"/>
        </a:xfrm>
        <a:custGeom>
          <a:avLst/>
          <a:gdLst/>
          <a:ahLst/>
          <a:cxnLst/>
          <a:rect l="0" t="0" r="0" b="0"/>
          <a:pathLst>
            <a:path>
              <a:moveTo>
                <a:pt x="2092461" y="0"/>
              </a:moveTo>
              <a:lnTo>
                <a:pt x="2092461" y="181577"/>
              </a:lnTo>
              <a:lnTo>
                <a:pt x="0" y="181577"/>
              </a:lnTo>
              <a:lnTo>
                <a:pt x="0" y="363154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FDAB2-9895-794E-A1CA-8BCA44887EAE}">
      <dsp:nvSpPr>
        <dsp:cNvPr id="0" name=""/>
        <dsp:cNvSpPr/>
      </dsp:nvSpPr>
      <dsp:spPr>
        <a:xfrm>
          <a:off x="850109" y="453626"/>
          <a:ext cx="4214805" cy="8646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Performance Measurement Framework</a:t>
          </a:r>
        </a:p>
      </dsp:txBody>
      <dsp:txXfrm>
        <a:off x="850109" y="453626"/>
        <a:ext cx="4214805" cy="864653"/>
      </dsp:txXfrm>
    </dsp:sp>
    <dsp:sp modelId="{F46A9FC0-4760-3248-A418-DC94344B9939}">
      <dsp:nvSpPr>
        <dsp:cNvPr id="0" name=""/>
        <dsp:cNvSpPr/>
      </dsp:nvSpPr>
      <dsp:spPr>
        <a:xfrm>
          <a:off x="397" y="1681434"/>
          <a:ext cx="1729307" cy="110462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Annual</a:t>
          </a:r>
          <a:r>
            <a:rPr lang="en-US" sz="2800" kern="1200" baseline="0" dirty="0"/>
            <a:t> planning cycle</a:t>
          </a:r>
          <a:endParaRPr lang="en-US" sz="2800" kern="1200" dirty="0"/>
        </a:p>
      </dsp:txBody>
      <dsp:txXfrm>
        <a:off x="397" y="1681434"/>
        <a:ext cx="1729307" cy="1104629"/>
      </dsp:txXfrm>
    </dsp:sp>
    <dsp:sp modelId="{296924AF-0493-F449-8060-BC5C4B473D82}">
      <dsp:nvSpPr>
        <dsp:cNvPr id="0" name=""/>
        <dsp:cNvSpPr/>
      </dsp:nvSpPr>
      <dsp:spPr>
        <a:xfrm>
          <a:off x="2092858" y="1681434"/>
          <a:ext cx="1729307" cy="10808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Publication</a:t>
          </a:r>
          <a:r>
            <a:rPr lang="en-US" sz="2800" kern="1200" baseline="0" dirty="0"/>
            <a:t> of annual statement</a:t>
          </a:r>
          <a:endParaRPr lang="en-US" sz="2800" kern="1200" dirty="0"/>
        </a:p>
      </dsp:txBody>
      <dsp:txXfrm>
        <a:off x="2092858" y="1681434"/>
        <a:ext cx="1729307" cy="1080817"/>
      </dsp:txXfrm>
    </dsp:sp>
    <dsp:sp modelId="{18CCD684-16AB-8740-AE83-9691407901C1}">
      <dsp:nvSpPr>
        <dsp:cNvPr id="0" name=""/>
        <dsp:cNvSpPr/>
      </dsp:nvSpPr>
      <dsp:spPr>
        <a:xfrm>
          <a:off x="4185320" y="1681434"/>
          <a:ext cx="1729307" cy="1128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Tailored interventions</a:t>
          </a:r>
        </a:p>
      </dsp:txBody>
      <dsp:txXfrm>
        <a:off x="4185320" y="1681434"/>
        <a:ext cx="1729307" cy="11284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73F84-32D8-40CF-B129-03379A01D3C2}">
      <dsp:nvSpPr>
        <dsp:cNvPr id="0" name=""/>
        <dsp:cNvSpPr/>
      </dsp:nvSpPr>
      <dsp:spPr>
        <a:xfrm>
          <a:off x="0" y="2276581"/>
          <a:ext cx="7677384" cy="1651266"/>
        </a:xfrm>
        <a:prstGeom prst="roundRect">
          <a:avLst>
            <a:gd name="adj" fmla="val 10000"/>
          </a:avLst>
        </a:prstGeom>
        <a:solidFill>
          <a:srgbClr val="00ACA8"/>
        </a:solidFill>
        <a:ln w="28575" cap="flat" cmpd="sng" algn="ctr">
          <a:solidFill>
            <a:srgbClr val="00928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600" kern="1200" dirty="0"/>
            <a:t>Is anyone better off?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</dsp:txBody>
      <dsp:txXfrm>
        <a:off x="48364" y="2324945"/>
        <a:ext cx="7580656" cy="1554538"/>
      </dsp:txXfrm>
    </dsp:sp>
    <dsp:sp modelId="{A9F820A5-685F-4DBE-B82B-97206532809F}">
      <dsp:nvSpPr>
        <dsp:cNvPr id="0" name=""/>
        <dsp:cNvSpPr/>
      </dsp:nvSpPr>
      <dsp:spPr>
        <a:xfrm>
          <a:off x="0" y="0"/>
          <a:ext cx="3702766" cy="1992761"/>
        </a:xfrm>
        <a:prstGeom prst="roundRect">
          <a:avLst>
            <a:gd name="adj" fmla="val 10000"/>
          </a:avLst>
        </a:prstGeom>
        <a:solidFill>
          <a:srgbClr val="776CAF"/>
        </a:solidFill>
        <a:ln w="28575" cap="flat" cmpd="sng" algn="ctr">
          <a:solidFill>
            <a:srgbClr val="63579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600" kern="1200" dirty="0"/>
            <a:t>How much are we doing?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</dsp:txBody>
      <dsp:txXfrm>
        <a:off x="58366" y="58366"/>
        <a:ext cx="3586034" cy="1876029"/>
      </dsp:txXfrm>
    </dsp:sp>
    <dsp:sp modelId="{DA3DA5B1-2980-4DE9-A463-B9512F0F35E7}">
      <dsp:nvSpPr>
        <dsp:cNvPr id="0" name=""/>
        <dsp:cNvSpPr/>
      </dsp:nvSpPr>
      <dsp:spPr>
        <a:xfrm>
          <a:off x="3977391" y="0"/>
          <a:ext cx="3702766" cy="2048311"/>
        </a:xfrm>
        <a:prstGeom prst="roundRect">
          <a:avLst>
            <a:gd name="adj" fmla="val 10000"/>
          </a:avLst>
        </a:prstGeom>
        <a:solidFill>
          <a:srgbClr val="B263A4"/>
        </a:solidFill>
        <a:ln w="28575" cap="flat" cmpd="sng" algn="ctr">
          <a:solidFill>
            <a:srgbClr val="9C4E8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600" kern="1200" dirty="0"/>
            <a:t>How well are we doing?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2600" kern="1200" dirty="0"/>
        </a:p>
      </dsp:txBody>
      <dsp:txXfrm>
        <a:off x="4037384" y="59993"/>
        <a:ext cx="3582780" cy="1928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7CBE8-323E-4C55-9688-C7DDBCB3BE81}" type="datetimeFigureOut">
              <a:rPr lang="en-US" smtClean="0"/>
              <a:t>10/29/19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D04AD-0FC8-47F4-8D75-4963D7DDE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70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D2BAA5-B269-47AE-AD80-0F479E593A09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01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3066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52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232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4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001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1980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91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4823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9117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5623AC-4AF2-4BDF-BE25-1C6D4B2367D8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014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A31EE7-0F19-4A05-910B-7F46DDEF1BDC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357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>
            <a:extLst>
              <a:ext uri="{FF2B5EF4-FFF2-40B4-BE49-F238E27FC236}">
                <a16:creationId xmlns:a16="http://schemas.microsoft.com/office/drawing/2014/main" id="{4738AF52-6909-4CCC-AFCF-737D391781D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42622" y="4811499"/>
            <a:ext cx="8223250" cy="1246187"/>
            <a:chOff x="290" y="3029"/>
            <a:chExt cx="5180" cy="78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4C60467-7F4B-4035-922D-065C464838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295" y="3045"/>
              <a:ext cx="626" cy="769"/>
            </a:xfrm>
            <a:custGeom>
              <a:avLst/>
              <a:gdLst>
                <a:gd name="T0" fmla="*/ 604 w 3128"/>
                <a:gd name="T1" fmla="*/ 3576 h 3831"/>
                <a:gd name="T2" fmla="*/ 302 w 3128"/>
                <a:gd name="T3" fmla="*/ 3831 h 3831"/>
                <a:gd name="T4" fmla="*/ 0 w 3128"/>
                <a:gd name="T5" fmla="*/ 3576 h 3831"/>
                <a:gd name="T6" fmla="*/ 0 w 3128"/>
                <a:gd name="T7" fmla="*/ 343 h 3831"/>
                <a:gd name="T8" fmla="*/ 412 w 3128"/>
                <a:gd name="T9" fmla="*/ 0 h 3831"/>
                <a:gd name="T10" fmla="*/ 958 w 3128"/>
                <a:gd name="T11" fmla="*/ 308 h 3831"/>
                <a:gd name="T12" fmla="*/ 2519 w 3128"/>
                <a:gd name="T13" fmla="*/ 2914 h 3831"/>
                <a:gd name="T14" fmla="*/ 2519 w 3128"/>
                <a:gd name="T15" fmla="*/ 256 h 3831"/>
                <a:gd name="T16" fmla="*/ 2826 w 3128"/>
                <a:gd name="T17" fmla="*/ 0 h 3831"/>
                <a:gd name="T18" fmla="*/ 3128 w 3128"/>
                <a:gd name="T19" fmla="*/ 256 h 3831"/>
                <a:gd name="T20" fmla="*/ 3128 w 3128"/>
                <a:gd name="T21" fmla="*/ 3488 h 3831"/>
                <a:gd name="T22" fmla="*/ 2751 w 3128"/>
                <a:gd name="T23" fmla="*/ 3831 h 3831"/>
                <a:gd name="T24" fmla="*/ 2240 w 3128"/>
                <a:gd name="T25" fmla="*/ 3512 h 3831"/>
                <a:gd name="T26" fmla="*/ 604 w 3128"/>
                <a:gd name="T27" fmla="*/ 853 h 3831"/>
                <a:gd name="T28" fmla="*/ 604 w 3128"/>
                <a:gd name="T29" fmla="*/ 3576 h 3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8" h="3831">
                  <a:moveTo>
                    <a:pt x="604" y="3576"/>
                  </a:moveTo>
                  <a:cubicBezTo>
                    <a:pt x="604" y="3744"/>
                    <a:pt x="505" y="3831"/>
                    <a:pt x="302" y="3831"/>
                  </a:cubicBezTo>
                  <a:cubicBezTo>
                    <a:pt x="99" y="3831"/>
                    <a:pt x="0" y="3744"/>
                    <a:pt x="0" y="3576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0" y="111"/>
                    <a:pt x="139" y="0"/>
                    <a:pt x="412" y="0"/>
                  </a:cubicBezTo>
                  <a:cubicBezTo>
                    <a:pt x="720" y="0"/>
                    <a:pt x="859" y="134"/>
                    <a:pt x="958" y="308"/>
                  </a:cubicBezTo>
                  <a:cubicBezTo>
                    <a:pt x="2519" y="2914"/>
                    <a:pt x="2519" y="2914"/>
                    <a:pt x="2519" y="2914"/>
                  </a:cubicBezTo>
                  <a:cubicBezTo>
                    <a:pt x="2519" y="256"/>
                    <a:pt x="2519" y="256"/>
                    <a:pt x="2519" y="256"/>
                  </a:cubicBezTo>
                  <a:cubicBezTo>
                    <a:pt x="2519" y="87"/>
                    <a:pt x="2623" y="0"/>
                    <a:pt x="2826" y="0"/>
                  </a:cubicBezTo>
                  <a:cubicBezTo>
                    <a:pt x="3030" y="0"/>
                    <a:pt x="3128" y="87"/>
                    <a:pt x="3128" y="256"/>
                  </a:cubicBezTo>
                  <a:cubicBezTo>
                    <a:pt x="3128" y="3488"/>
                    <a:pt x="3128" y="3488"/>
                    <a:pt x="3128" y="3488"/>
                  </a:cubicBezTo>
                  <a:cubicBezTo>
                    <a:pt x="3128" y="3721"/>
                    <a:pt x="2995" y="3831"/>
                    <a:pt x="2751" y="3831"/>
                  </a:cubicBezTo>
                  <a:cubicBezTo>
                    <a:pt x="2490" y="3831"/>
                    <a:pt x="2351" y="3709"/>
                    <a:pt x="2240" y="3512"/>
                  </a:cubicBezTo>
                  <a:cubicBezTo>
                    <a:pt x="604" y="853"/>
                    <a:pt x="604" y="853"/>
                    <a:pt x="604" y="853"/>
                  </a:cubicBezTo>
                  <a:lnTo>
                    <a:pt x="604" y="35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423E6E-7C57-401D-9F69-0B9A2D67F6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208" y="3057"/>
              <a:ext cx="536" cy="757"/>
            </a:xfrm>
            <a:custGeom>
              <a:avLst/>
              <a:gdLst>
                <a:gd name="T0" fmla="*/ 2426 w 2681"/>
                <a:gd name="T1" fmla="*/ 3210 h 3773"/>
                <a:gd name="T2" fmla="*/ 2681 w 2681"/>
                <a:gd name="T3" fmla="*/ 3488 h 3773"/>
                <a:gd name="T4" fmla="*/ 2426 w 2681"/>
                <a:gd name="T5" fmla="*/ 3773 h 3773"/>
                <a:gd name="T6" fmla="*/ 296 w 2681"/>
                <a:gd name="T7" fmla="*/ 3773 h 3773"/>
                <a:gd name="T8" fmla="*/ 0 w 2681"/>
                <a:gd name="T9" fmla="*/ 3512 h 3773"/>
                <a:gd name="T10" fmla="*/ 168 w 2681"/>
                <a:gd name="T11" fmla="*/ 3094 h 3773"/>
                <a:gd name="T12" fmla="*/ 1863 w 2681"/>
                <a:gd name="T13" fmla="*/ 563 h 3773"/>
                <a:gd name="T14" fmla="*/ 284 w 2681"/>
                <a:gd name="T15" fmla="*/ 563 h 3773"/>
                <a:gd name="T16" fmla="*/ 29 w 2681"/>
                <a:gd name="T17" fmla="*/ 279 h 3773"/>
                <a:gd name="T18" fmla="*/ 284 w 2681"/>
                <a:gd name="T19" fmla="*/ 0 h 3773"/>
                <a:gd name="T20" fmla="*/ 2345 w 2681"/>
                <a:gd name="T21" fmla="*/ 0 h 3773"/>
                <a:gd name="T22" fmla="*/ 2641 w 2681"/>
                <a:gd name="T23" fmla="*/ 262 h 3773"/>
                <a:gd name="T24" fmla="*/ 2473 w 2681"/>
                <a:gd name="T25" fmla="*/ 679 h 3773"/>
                <a:gd name="T26" fmla="*/ 778 w 2681"/>
                <a:gd name="T27" fmla="*/ 3210 h 3773"/>
                <a:gd name="T28" fmla="*/ 2426 w 2681"/>
                <a:gd name="T29" fmla="*/ 3210 h 3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1" h="3773">
                  <a:moveTo>
                    <a:pt x="2426" y="3210"/>
                  </a:moveTo>
                  <a:cubicBezTo>
                    <a:pt x="2594" y="3210"/>
                    <a:pt x="2681" y="3303"/>
                    <a:pt x="2681" y="3488"/>
                  </a:cubicBezTo>
                  <a:cubicBezTo>
                    <a:pt x="2681" y="3680"/>
                    <a:pt x="2594" y="3773"/>
                    <a:pt x="2426" y="3773"/>
                  </a:cubicBezTo>
                  <a:cubicBezTo>
                    <a:pt x="296" y="3773"/>
                    <a:pt x="296" y="3773"/>
                    <a:pt x="296" y="3773"/>
                  </a:cubicBezTo>
                  <a:cubicBezTo>
                    <a:pt x="99" y="3773"/>
                    <a:pt x="0" y="3686"/>
                    <a:pt x="0" y="3512"/>
                  </a:cubicBezTo>
                  <a:cubicBezTo>
                    <a:pt x="0" y="3355"/>
                    <a:pt x="76" y="3239"/>
                    <a:pt x="168" y="3094"/>
                  </a:cubicBezTo>
                  <a:cubicBezTo>
                    <a:pt x="1863" y="563"/>
                    <a:pt x="1863" y="563"/>
                    <a:pt x="1863" y="563"/>
                  </a:cubicBezTo>
                  <a:cubicBezTo>
                    <a:pt x="284" y="563"/>
                    <a:pt x="284" y="563"/>
                    <a:pt x="284" y="563"/>
                  </a:cubicBezTo>
                  <a:cubicBezTo>
                    <a:pt x="116" y="563"/>
                    <a:pt x="29" y="470"/>
                    <a:pt x="29" y="279"/>
                  </a:cubicBezTo>
                  <a:cubicBezTo>
                    <a:pt x="29" y="93"/>
                    <a:pt x="116" y="0"/>
                    <a:pt x="284" y="0"/>
                  </a:cubicBezTo>
                  <a:cubicBezTo>
                    <a:pt x="2345" y="0"/>
                    <a:pt x="2345" y="0"/>
                    <a:pt x="2345" y="0"/>
                  </a:cubicBezTo>
                  <a:cubicBezTo>
                    <a:pt x="2542" y="0"/>
                    <a:pt x="2641" y="87"/>
                    <a:pt x="2641" y="262"/>
                  </a:cubicBezTo>
                  <a:cubicBezTo>
                    <a:pt x="2641" y="418"/>
                    <a:pt x="2565" y="534"/>
                    <a:pt x="2473" y="679"/>
                  </a:cubicBezTo>
                  <a:cubicBezTo>
                    <a:pt x="778" y="3210"/>
                    <a:pt x="778" y="3210"/>
                    <a:pt x="778" y="3210"/>
                  </a:cubicBezTo>
                  <a:lnTo>
                    <a:pt x="2426" y="3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477E1A59-CFA1-4416-88FA-3A9BB8DD88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032" y="3031"/>
              <a:ext cx="502" cy="783"/>
            </a:xfrm>
            <a:custGeom>
              <a:avLst/>
              <a:gdLst>
                <a:gd name="T0" fmla="*/ 58 w 2513"/>
                <a:gd name="T1" fmla="*/ 1044 h 3900"/>
                <a:gd name="T2" fmla="*/ 1312 w 2513"/>
                <a:gd name="T3" fmla="*/ 0 h 3900"/>
                <a:gd name="T4" fmla="*/ 2229 w 2513"/>
                <a:gd name="T5" fmla="*/ 249 h 3900"/>
                <a:gd name="T6" fmla="*/ 2432 w 2513"/>
                <a:gd name="T7" fmla="*/ 516 h 3900"/>
                <a:gd name="T8" fmla="*/ 2165 w 2513"/>
                <a:gd name="T9" fmla="*/ 835 h 3900"/>
                <a:gd name="T10" fmla="*/ 1933 w 2513"/>
                <a:gd name="T11" fmla="*/ 737 h 3900"/>
                <a:gd name="T12" fmla="*/ 1312 w 2513"/>
                <a:gd name="T13" fmla="*/ 551 h 3900"/>
                <a:gd name="T14" fmla="*/ 691 w 2513"/>
                <a:gd name="T15" fmla="*/ 1010 h 3900"/>
                <a:gd name="T16" fmla="*/ 2513 w 2513"/>
                <a:gd name="T17" fmla="*/ 2791 h 3900"/>
                <a:gd name="T18" fmla="*/ 1196 w 2513"/>
                <a:gd name="T19" fmla="*/ 3900 h 3900"/>
                <a:gd name="T20" fmla="*/ 209 w 2513"/>
                <a:gd name="T21" fmla="*/ 3610 h 3900"/>
                <a:gd name="T22" fmla="*/ 0 w 2513"/>
                <a:gd name="T23" fmla="*/ 3319 h 3900"/>
                <a:gd name="T24" fmla="*/ 279 w 2513"/>
                <a:gd name="T25" fmla="*/ 3000 h 3900"/>
                <a:gd name="T26" fmla="*/ 523 w 2513"/>
                <a:gd name="T27" fmla="*/ 3116 h 3900"/>
                <a:gd name="T28" fmla="*/ 1202 w 2513"/>
                <a:gd name="T29" fmla="*/ 3349 h 3900"/>
                <a:gd name="T30" fmla="*/ 1881 w 2513"/>
                <a:gd name="T31" fmla="*/ 2826 h 3900"/>
                <a:gd name="T32" fmla="*/ 58 w 2513"/>
                <a:gd name="T33" fmla="*/ 1044 h 3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3" h="3900">
                  <a:moveTo>
                    <a:pt x="58" y="1044"/>
                  </a:moveTo>
                  <a:cubicBezTo>
                    <a:pt x="58" y="412"/>
                    <a:pt x="569" y="0"/>
                    <a:pt x="1312" y="0"/>
                  </a:cubicBezTo>
                  <a:cubicBezTo>
                    <a:pt x="1614" y="0"/>
                    <a:pt x="1933" y="63"/>
                    <a:pt x="2229" y="249"/>
                  </a:cubicBezTo>
                  <a:cubicBezTo>
                    <a:pt x="2368" y="336"/>
                    <a:pt x="2432" y="412"/>
                    <a:pt x="2432" y="516"/>
                  </a:cubicBezTo>
                  <a:cubicBezTo>
                    <a:pt x="2432" y="656"/>
                    <a:pt x="2310" y="835"/>
                    <a:pt x="2165" y="835"/>
                  </a:cubicBezTo>
                  <a:cubicBezTo>
                    <a:pt x="2107" y="835"/>
                    <a:pt x="2049" y="801"/>
                    <a:pt x="1933" y="737"/>
                  </a:cubicBezTo>
                  <a:cubicBezTo>
                    <a:pt x="1730" y="627"/>
                    <a:pt x="1544" y="551"/>
                    <a:pt x="1312" y="551"/>
                  </a:cubicBezTo>
                  <a:cubicBezTo>
                    <a:pt x="917" y="551"/>
                    <a:pt x="691" y="748"/>
                    <a:pt x="691" y="1010"/>
                  </a:cubicBezTo>
                  <a:cubicBezTo>
                    <a:pt x="691" y="1706"/>
                    <a:pt x="2513" y="1555"/>
                    <a:pt x="2513" y="2791"/>
                  </a:cubicBezTo>
                  <a:cubicBezTo>
                    <a:pt x="2513" y="3494"/>
                    <a:pt x="1945" y="3900"/>
                    <a:pt x="1196" y="3900"/>
                  </a:cubicBezTo>
                  <a:cubicBezTo>
                    <a:pt x="795" y="3900"/>
                    <a:pt x="436" y="3778"/>
                    <a:pt x="209" y="3610"/>
                  </a:cubicBezTo>
                  <a:cubicBezTo>
                    <a:pt x="76" y="3511"/>
                    <a:pt x="0" y="3424"/>
                    <a:pt x="0" y="3319"/>
                  </a:cubicBezTo>
                  <a:cubicBezTo>
                    <a:pt x="0" y="3174"/>
                    <a:pt x="134" y="3000"/>
                    <a:pt x="279" y="3000"/>
                  </a:cubicBezTo>
                  <a:cubicBezTo>
                    <a:pt x="349" y="3000"/>
                    <a:pt x="407" y="3041"/>
                    <a:pt x="523" y="3116"/>
                  </a:cubicBezTo>
                  <a:cubicBezTo>
                    <a:pt x="720" y="3244"/>
                    <a:pt x="923" y="3349"/>
                    <a:pt x="1202" y="3349"/>
                  </a:cubicBezTo>
                  <a:cubicBezTo>
                    <a:pt x="1596" y="3349"/>
                    <a:pt x="1881" y="3145"/>
                    <a:pt x="1881" y="2826"/>
                  </a:cubicBezTo>
                  <a:cubicBezTo>
                    <a:pt x="1881" y="2048"/>
                    <a:pt x="58" y="2223"/>
                    <a:pt x="58" y="10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772EEF2-27E2-4874-B27B-E190688E720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22" y="3029"/>
              <a:ext cx="733" cy="785"/>
            </a:xfrm>
            <a:custGeom>
              <a:avLst/>
              <a:gdLst>
                <a:gd name="T0" fmla="*/ 1834 w 3668"/>
                <a:gd name="T1" fmla="*/ 3360 h 3912"/>
                <a:gd name="T2" fmla="*/ 3012 w 3668"/>
                <a:gd name="T3" fmla="*/ 1956 h 3912"/>
                <a:gd name="T4" fmla="*/ 1834 w 3668"/>
                <a:gd name="T5" fmla="*/ 551 h 3912"/>
                <a:gd name="T6" fmla="*/ 656 w 3668"/>
                <a:gd name="T7" fmla="*/ 1956 h 3912"/>
                <a:gd name="T8" fmla="*/ 1834 w 3668"/>
                <a:gd name="T9" fmla="*/ 3360 h 3912"/>
                <a:gd name="T10" fmla="*/ 1834 w 3668"/>
                <a:gd name="T11" fmla="*/ 0 h 3912"/>
                <a:gd name="T12" fmla="*/ 3668 w 3668"/>
                <a:gd name="T13" fmla="*/ 1956 h 3912"/>
                <a:gd name="T14" fmla="*/ 1834 w 3668"/>
                <a:gd name="T15" fmla="*/ 3912 h 3912"/>
                <a:gd name="T16" fmla="*/ 0 w 3668"/>
                <a:gd name="T17" fmla="*/ 1956 h 3912"/>
                <a:gd name="T18" fmla="*/ 1834 w 3668"/>
                <a:gd name="T19" fmla="*/ 0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8" h="3912">
                  <a:moveTo>
                    <a:pt x="1834" y="3360"/>
                  </a:moveTo>
                  <a:cubicBezTo>
                    <a:pt x="2542" y="3360"/>
                    <a:pt x="3012" y="2827"/>
                    <a:pt x="3012" y="1956"/>
                  </a:cubicBezTo>
                  <a:cubicBezTo>
                    <a:pt x="3012" y="1085"/>
                    <a:pt x="2542" y="551"/>
                    <a:pt x="1834" y="551"/>
                  </a:cubicBezTo>
                  <a:cubicBezTo>
                    <a:pt x="1126" y="551"/>
                    <a:pt x="656" y="1085"/>
                    <a:pt x="656" y="1956"/>
                  </a:cubicBezTo>
                  <a:cubicBezTo>
                    <a:pt x="656" y="2827"/>
                    <a:pt x="1126" y="3360"/>
                    <a:pt x="1834" y="3360"/>
                  </a:cubicBezTo>
                  <a:moveTo>
                    <a:pt x="1834" y="0"/>
                  </a:moveTo>
                  <a:cubicBezTo>
                    <a:pt x="2943" y="0"/>
                    <a:pt x="3668" y="760"/>
                    <a:pt x="3668" y="1956"/>
                  </a:cubicBezTo>
                  <a:cubicBezTo>
                    <a:pt x="3668" y="3152"/>
                    <a:pt x="2943" y="3912"/>
                    <a:pt x="1834" y="3912"/>
                  </a:cubicBezTo>
                  <a:cubicBezTo>
                    <a:pt x="726" y="3912"/>
                    <a:pt x="0" y="3152"/>
                    <a:pt x="0" y="1956"/>
                  </a:cubicBezTo>
                  <a:cubicBezTo>
                    <a:pt x="0" y="760"/>
                    <a:pt x="726" y="0"/>
                    <a:pt x="18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338F5FAF-1FF3-43C5-A28B-41456AD8F1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43" y="3036"/>
              <a:ext cx="627" cy="778"/>
            </a:xfrm>
            <a:custGeom>
              <a:avLst/>
              <a:gdLst>
                <a:gd name="T0" fmla="*/ 1962 w 3140"/>
                <a:gd name="T1" fmla="*/ 2438 h 3877"/>
                <a:gd name="T2" fmla="*/ 1706 w 3140"/>
                <a:gd name="T3" fmla="*/ 2153 h 3877"/>
                <a:gd name="T4" fmla="*/ 1962 w 3140"/>
                <a:gd name="T5" fmla="*/ 1869 h 3877"/>
                <a:gd name="T6" fmla="*/ 2815 w 3140"/>
                <a:gd name="T7" fmla="*/ 1869 h 3877"/>
                <a:gd name="T8" fmla="*/ 3140 w 3140"/>
                <a:gd name="T9" fmla="*/ 2194 h 3877"/>
                <a:gd name="T10" fmla="*/ 3140 w 3140"/>
                <a:gd name="T11" fmla="*/ 3302 h 3877"/>
                <a:gd name="T12" fmla="*/ 2844 w 3140"/>
                <a:gd name="T13" fmla="*/ 3703 h 3877"/>
                <a:gd name="T14" fmla="*/ 1886 w 3140"/>
                <a:gd name="T15" fmla="*/ 3877 h 3877"/>
                <a:gd name="T16" fmla="*/ 0 w 3140"/>
                <a:gd name="T17" fmla="*/ 1938 h 3877"/>
                <a:gd name="T18" fmla="*/ 1863 w 3140"/>
                <a:gd name="T19" fmla="*/ 0 h 3877"/>
                <a:gd name="T20" fmla="*/ 2832 w 3140"/>
                <a:gd name="T21" fmla="*/ 244 h 3877"/>
                <a:gd name="T22" fmla="*/ 3105 w 3140"/>
                <a:gd name="T23" fmla="*/ 563 h 3877"/>
                <a:gd name="T24" fmla="*/ 2827 w 3140"/>
                <a:gd name="T25" fmla="*/ 865 h 3877"/>
                <a:gd name="T26" fmla="*/ 2548 w 3140"/>
                <a:gd name="T27" fmla="*/ 731 h 3877"/>
                <a:gd name="T28" fmla="*/ 1863 w 3140"/>
                <a:gd name="T29" fmla="*/ 557 h 3877"/>
                <a:gd name="T30" fmla="*/ 656 w 3140"/>
                <a:gd name="T31" fmla="*/ 1921 h 3877"/>
                <a:gd name="T32" fmla="*/ 1904 w 3140"/>
                <a:gd name="T33" fmla="*/ 3326 h 3877"/>
                <a:gd name="T34" fmla="*/ 2513 w 3140"/>
                <a:gd name="T35" fmla="*/ 3221 h 3877"/>
                <a:gd name="T36" fmla="*/ 2513 w 3140"/>
                <a:gd name="T37" fmla="*/ 2438 h 3877"/>
                <a:gd name="T38" fmla="*/ 1962 w 3140"/>
                <a:gd name="T39" fmla="*/ 2438 h 3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40" h="3877">
                  <a:moveTo>
                    <a:pt x="1962" y="2438"/>
                  </a:moveTo>
                  <a:cubicBezTo>
                    <a:pt x="1793" y="2438"/>
                    <a:pt x="1706" y="2345"/>
                    <a:pt x="1706" y="2153"/>
                  </a:cubicBezTo>
                  <a:cubicBezTo>
                    <a:pt x="1706" y="1962"/>
                    <a:pt x="1793" y="1869"/>
                    <a:pt x="1962" y="1869"/>
                  </a:cubicBezTo>
                  <a:cubicBezTo>
                    <a:pt x="2815" y="1869"/>
                    <a:pt x="2815" y="1869"/>
                    <a:pt x="2815" y="1869"/>
                  </a:cubicBezTo>
                  <a:cubicBezTo>
                    <a:pt x="3041" y="1869"/>
                    <a:pt x="3140" y="1967"/>
                    <a:pt x="3140" y="2194"/>
                  </a:cubicBezTo>
                  <a:cubicBezTo>
                    <a:pt x="3140" y="3302"/>
                    <a:pt x="3140" y="3302"/>
                    <a:pt x="3140" y="3302"/>
                  </a:cubicBezTo>
                  <a:cubicBezTo>
                    <a:pt x="3140" y="3500"/>
                    <a:pt x="3076" y="3604"/>
                    <a:pt x="2844" y="3703"/>
                  </a:cubicBezTo>
                  <a:cubicBezTo>
                    <a:pt x="2618" y="3801"/>
                    <a:pt x="2246" y="3877"/>
                    <a:pt x="1886" y="3877"/>
                  </a:cubicBezTo>
                  <a:cubicBezTo>
                    <a:pt x="795" y="3877"/>
                    <a:pt x="0" y="3186"/>
                    <a:pt x="0" y="1938"/>
                  </a:cubicBezTo>
                  <a:cubicBezTo>
                    <a:pt x="0" y="696"/>
                    <a:pt x="784" y="0"/>
                    <a:pt x="1863" y="0"/>
                  </a:cubicBezTo>
                  <a:cubicBezTo>
                    <a:pt x="2229" y="0"/>
                    <a:pt x="2560" y="81"/>
                    <a:pt x="2832" y="244"/>
                  </a:cubicBezTo>
                  <a:cubicBezTo>
                    <a:pt x="3018" y="354"/>
                    <a:pt x="3105" y="453"/>
                    <a:pt x="3105" y="563"/>
                  </a:cubicBezTo>
                  <a:cubicBezTo>
                    <a:pt x="3105" y="696"/>
                    <a:pt x="2966" y="865"/>
                    <a:pt x="2827" y="865"/>
                  </a:cubicBezTo>
                  <a:cubicBezTo>
                    <a:pt x="2745" y="865"/>
                    <a:pt x="2676" y="807"/>
                    <a:pt x="2548" y="731"/>
                  </a:cubicBezTo>
                  <a:cubicBezTo>
                    <a:pt x="2356" y="621"/>
                    <a:pt x="2124" y="557"/>
                    <a:pt x="1863" y="557"/>
                  </a:cubicBezTo>
                  <a:cubicBezTo>
                    <a:pt x="1138" y="557"/>
                    <a:pt x="656" y="1045"/>
                    <a:pt x="656" y="1921"/>
                  </a:cubicBezTo>
                  <a:cubicBezTo>
                    <a:pt x="656" y="2821"/>
                    <a:pt x="1161" y="3326"/>
                    <a:pt x="1904" y="3326"/>
                  </a:cubicBezTo>
                  <a:cubicBezTo>
                    <a:pt x="2130" y="3326"/>
                    <a:pt x="2356" y="3279"/>
                    <a:pt x="2513" y="3221"/>
                  </a:cubicBezTo>
                  <a:cubicBezTo>
                    <a:pt x="2513" y="2438"/>
                    <a:pt x="2513" y="2438"/>
                    <a:pt x="2513" y="2438"/>
                  </a:cubicBezTo>
                  <a:lnTo>
                    <a:pt x="1962" y="24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BF8FB2DC-A454-4B74-B583-57B926B5E65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90" y="3045"/>
              <a:ext cx="669" cy="769"/>
            </a:xfrm>
            <a:custGeom>
              <a:avLst/>
              <a:gdLst>
                <a:gd name="T0" fmla="*/ 3297 w 3349"/>
                <a:gd name="T1" fmla="*/ 3436 h 3831"/>
                <a:gd name="T2" fmla="*/ 2130 w 3349"/>
                <a:gd name="T3" fmla="*/ 331 h 3831"/>
                <a:gd name="T4" fmla="*/ 1684 w 3349"/>
                <a:gd name="T5" fmla="*/ 0 h 3831"/>
                <a:gd name="T6" fmla="*/ 1237 w 3349"/>
                <a:gd name="T7" fmla="*/ 331 h 3831"/>
                <a:gd name="T8" fmla="*/ 53 w 3349"/>
                <a:gd name="T9" fmla="*/ 3436 h 3831"/>
                <a:gd name="T10" fmla="*/ 0 w 3349"/>
                <a:gd name="T11" fmla="*/ 3651 h 3831"/>
                <a:gd name="T12" fmla="*/ 291 w 3349"/>
                <a:gd name="T13" fmla="*/ 3831 h 3831"/>
                <a:gd name="T14" fmla="*/ 645 w 3349"/>
                <a:gd name="T15" fmla="*/ 3604 h 3831"/>
                <a:gd name="T16" fmla="*/ 1666 w 3349"/>
                <a:gd name="T17" fmla="*/ 784 h 3831"/>
                <a:gd name="T18" fmla="*/ 2682 w 3349"/>
                <a:gd name="T19" fmla="*/ 3604 h 3831"/>
                <a:gd name="T20" fmla="*/ 3048 w 3349"/>
                <a:gd name="T21" fmla="*/ 3831 h 3831"/>
                <a:gd name="T22" fmla="*/ 3349 w 3349"/>
                <a:gd name="T23" fmla="*/ 3651 h 3831"/>
                <a:gd name="T24" fmla="*/ 3297 w 3349"/>
                <a:gd name="T25" fmla="*/ 3436 h 3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49" h="3831">
                  <a:moveTo>
                    <a:pt x="3297" y="3436"/>
                  </a:moveTo>
                  <a:cubicBezTo>
                    <a:pt x="2130" y="331"/>
                    <a:pt x="2130" y="331"/>
                    <a:pt x="2130" y="331"/>
                  </a:cubicBezTo>
                  <a:cubicBezTo>
                    <a:pt x="2038" y="82"/>
                    <a:pt x="1945" y="0"/>
                    <a:pt x="1684" y="0"/>
                  </a:cubicBezTo>
                  <a:cubicBezTo>
                    <a:pt x="1422" y="0"/>
                    <a:pt x="1330" y="82"/>
                    <a:pt x="1237" y="331"/>
                  </a:cubicBezTo>
                  <a:cubicBezTo>
                    <a:pt x="53" y="3436"/>
                    <a:pt x="53" y="3436"/>
                    <a:pt x="53" y="3436"/>
                  </a:cubicBezTo>
                  <a:cubicBezTo>
                    <a:pt x="29" y="3494"/>
                    <a:pt x="0" y="3587"/>
                    <a:pt x="0" y="3651"/>
                  </a:cubicBezTo>
                  <a:cubicBezTo>
                    <a:pt x="0" y="3755"/>
                    <a:pt x="70" y="3831"/>
                    <a:pt x="291" y="3831"/>
                  </a:cubicBezTo>
                  <a:cubicBezTo>
                    <a:pt x="511" y="3831"/>
                    <a:pt x="592" y="3755"/>
                    <a:pt x="645" y="3604"/>
                  </a:cubicBezTo>
                  <a:cubicBezTo>
                    <a:pt x="1666" y="784"/>
                    <a:pt x="1666" y="784"/>
                    <a:pt x="1666" y="784"/>
                  </a:cubicBezTo>
                  <a:cubicBezTo>
                    <a:pt x="2682" y="3604"/>
                    <a:pt x="2682" y="3604"/>
                    <a:pt x="2682" y="3604"/>
                  </a:cubicBezTo>
                  <a:cubicBezTo>
                    <a:pt x="2734" y="3750"/>
                    <a:pt x="2804" y="3831"/>
                    <a:pt x="3048" y="3831"/>
                  </a:cubicBezTo>
                  <a:cubicBezTo>
                    <a:pt x="3280" y="3831"/>
                    <a:pt x="3349" y="3755"/>
                    <a:pt x="3349" y="3651"/>
                  </a:cubicBezTo>
                  <a:cubicBezTo>
                    <a:pt x="3349" y="3587"/>
                    <a:pt x="3320" y="3494"/>
                    <a:pt x="3297" y="34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id="{821E028B-F9F6-4D1C-B5FE-B123C31DF62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6564" y="803275"/>
            <a:ext cx="1400175" cy="941388"/>
            <a:chOff x="275" y="506"/>
            <a:chExt cx="882" cy="593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B3A1FF-692A-4CE1-93EA-049F2C2E631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75" y="510"/>
              <a:ext cx="102" cy="118"/>
            </a:xfrm>
            <a:custGeom>
              <a:avLst/>
              <a:gdLst>
                <a:gd name="T0" fmla="*/ 341 w 514"/>
                <a:gd name="T1" fmla="*/ 358 h 588"/>
                <a:gd name="T2" fmla="*/ 256 w 514"/>
                <a:gd name="T3" fmla="*/ 120 h 588"/>
                <a:gd name="T4" fmla="*/ 169 w 514"/>
                <a:gd name="T5" fmla="*/ 358 h 588"/>
                <a:gd name="T6" fmla="*/ 341 w 514"/>
                <a:gd name="T7" fmla="*/ 358 h 588"/>
                <a:gd name="T8" fmla="*/ 514 w 514"/>
                <a:gd name="T9" fmla="*/ 560 h 588"/>
                <a:gd name="T10" fmla="*/ 467 w 514"/>
                <a:gd name="T11" fmla="*/ 588 h 588"/>
                <a:gd name="T12" fmla="*/ 411 w 514"/>
                <a:gd name="T13" fmla="*/ 553 h 588"/>
                <a:gd name="T14" fmla="*/ 371 w 514"/>
                <a:gd name="T15" fmla="*/ 442 h 588"/>
                <a:gd name="T16" fmla="*/ 139 w 514"/>
                <a:gd name="T17" fmla="*/ 442 h 588"/>
                <a:gd name="T18" fmla="*/ 99 w 514"/>
                <a:gd name="T19" fmla="*/ 553 h 588"/>
                <a:gd name="T20" fmla="*/ 45 w 514"/>
                <a:gd name="T21" fmla="*/ 588 h 588"/>
                <a:gd name="T22" fmla="*/ 0 w 514"/>
                <a:gd name="T23" fmla="*/ 560 h 588"/>
                <a:gd name="T24" fmla="*/ 8 w 514"/>
                <a:gd name="T25" fmla="*/ 527 h 588"/>
                <a:gd name="T26" fmla="*/ 190 w 514"/>
                <a:gd name="T27" fmla="*/ 51 h 588"/>
                <a:gd name="T28" fmla="*/ 258 w 514"/>
                <a:gd name="T29" fmla="*/ 0 h 588"/>
                <a:gd name="T30" fmla="*/ 327 w 514"/>
                <a:gd name="T31" fmla="*/ 51 h 588"/>
                <a:gd name="T32" fmla="*/ 506 w 514"/>
                <a:gd name="T33" fmla="*/ 527 h 588"/>
                <a:gd name="T34" fmla="*/ 514 w 514"/>
                <a:gd name="T35" fmla="*/ 56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4" h="588">
                  <a:moveTo>
                    <a:pt x="341" y="358"/>
                  </a:moveTo>
                  <a:cubicBezTo>
                    <a:pt x="256" y="120"/>
                    <a:pt x="256" y="120"/>
                    <a:pt x="256" y="120"/>
                  </a:cubicBezTo>
                  <a:cubicBezTo>
                    <a:pt x="169" y="358"/>
                    <a:pt x="169" y="358"/>
                    <a:pt x="169" y="358"/>
                  </a:cubicBezTo>
                  <a:lnTo>
                    <a:pt x="341" y="358"/>
                  </a:lnTo>
                  <a:close/>
                  <a:moveTo>
                    <a:pt x="514" y="560"/>
                  </a:moveTo>
                  <a:cubicBezTo>
                    <a:pt x="514" y="576"/>
                    <a:pt x="503" y="588"/>
                    <a:pt x="467" y="588"/>
                  </a:cubicBezTo>
                  <a:cubicBezTo>
                    <a:pt x="430" y="588"/>
                    <a:pt x="419" y="576"/>
                    <a:pt x="411" y="553"/>
                  </a:cubicBezTo>
                  <a:cubicBezTo>
                    <a:pt x="371" y="442"/>
                    <a:pt x="371" y="442"/>
                    <a:pt x="371" y="442"/>
                  </a:cubicBezTo>
                  <a:cubicBezTo>
                    <a:pt x="139" y="442"/>
                    <a:pt x="139" y="442"/>
                    <a:pt x="139" y="442"/>
                  </a:cubicBezTo>
                  <a:cubicBezTo>
                    <a:pt x="99" y="553"/>
                    <a:pt x="99" y="553"/>
                    <a:pt x="99" y="553"/>
                  </a:cubicBezTo>
                  <a:cubicBezTo>
                    <a:pt x="91" y="576"/>
                    <a:pt x="78" y="588"/>
                    <a:pt x="45" y="588"/>
                  </a:cubicBezTo>
                  <a:cubicBezTo>
                    <a:pt x="11" y="588"/>
                    <a:pt x="0" y="576"/>
                    <a:pt x="0" y="560"/>
                  </a:cubicBezTo>
                  <a:cubicBezTo>
                    <a:pt x="0" y="551"/>
                    <a:pt x="4" y="536"/>
                    <a:pt x="8" y="527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204" y="13"/>
                    <a:pt x="218" y="0"/>
                    <a:pt x="258" y="0"/>
                  </a:cubicBezTo>
                  <a:cubicBezTo>
                    <a:pt x="298" y="0"/>
                    <a:pt x="313" y="13"/>
                    <a:pt x="327" y="51"/>
                  </a:cubicBezTo>
                  <a:cubicBezTo>
                    <a:pt x="506" y="527"/>
                    <a:pt x="506" y="527"/>
                    <a:pt x="506" y="527"/>
                  </a:cubicBezTo>
                  <a:cubicBezTo>
                    <a:pt x="509" y="536"/>
                    <a:pt x="514" y="551"/>
                    <a:pt x="514" y="56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33E3683-F9CD-4CF4-9A16-0FDE474E03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" y="547"/>
              <a:ext cx="69" cy="81"/>
            </a:xfrm>
            <a:custGeom>
              <a:avLst/>
              <a:gdLst>
                <a:gd name="T0" fmla="*/ 258 w 349"/>
                <a:gd name="T1" fmla="*/ 368 h 408"/>
                <a:gd name="T2" fmla="*/ 258 w 349"/>
                <a:gd name="T3" fmla="*/ 348 h 408"/>
                <a:gd name="T4" fmla="*/ 136 w 349"/>
                <a:gd name="T5" fmla="*/ 408 h 408"/>
                <a:gd name="T6" fmla="*/ 25 w 349"/>
                <a:gd name="T7" fmla="*/ 354 h 408"/>
                <a:gd name="T8" fmla="*/ 0 w 349"/>
                <a:gd name="T9" fmla="*/ 251 h 408"/>
                <a:gd name="T10" fmla="*/ 0 w 349"/>
                <a:gd name="T11" fmla="*/ 39 h 408"/>
                <a:gd name="T12" fmla="*/ 48 w 349"/>
                <a:gd name="T13" fmla="*/ 0 h 408"/>
                <a:gd name="T14" fmla="*/ 96 w 349"/>
                <a:gd name="T15" fmla="*/ 39 h 408"/>
                <a:gd name="T16" fmla="*/ 96 w 349"/>
                <a:gd name="T17" fmla="*/ 236 h 408"/>
                <a:gd name="T18" fmla="*/ 111 w 349"/>
                <a:gd name="T19" fmla="*/ 297 h 408"/>
                <a:gd name="T20" fmla="*/ 171 w 349"/>
                <a:gd name="T21" fmla="*/ 324 h 408"/>
                <a:gd name="T22" fmla="*/ 253 w 349"/>
                <a:gd name="T23" fmla="*/ 282 h 408"/>
                <a:gd name="T24" fmla="*/ 253 w 349"/>
                <a:gd name="T25" fmla="*/ 39 h 408"/>
                <a:gd name="T26" fmla="*/ 301 w 349"/>
                <a:gd name="T27" fmla="*/ 0 h 408"/>
                <a:gd name="T28" fmla="*/ 349 w 349"/>
                <a:gd name="T29" fmla="*/ 39 h 408"/>
                <a:gd name="T30" fmla="*/ 349 w 349"/>
                <a:gd name="T31" fmla="*/ 368 h 408"/>
                <a:gd name="T32" fmla="*/ 303 w 349"/>
                <a:gd name="T33" fmla="*/ 407 h 408"/>
                <a:gd name="T34" fmla="*/ 258 w 349"/>
                <a:gd name="T35" fmla="*/ 3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9" h="408">
                  <a:moveTo>
                    <a:pt x="258" y="368"/>
                  </a:moveTo>
                  <a:cubicBezTo>
                    <a:pt x="258" y="348"/>
                    <a:pt x="258" y="348"/>
                    <a:pt x="258" y="348"/>
                  </a:cubicBezTo>
                  <a:cubicBezTo>
                    <a:pt x="234" y="387"/>
                    <a:pt x="191" y="408"/>
                    <a:pt x="136" y="408"/>
                  </a:cubicBezTo>
                  <a:cubicBezTo>
                    <a:pt x="87" y="408"/>
                    <a:pt x="48" y="391"/>
                    <a:pt x="25" y="354"/>
                  </a:cubicBezTo>
                  <a:cubicBezTo>
                    <a:pt x="8" y="330"/>
                    <a:pt x="0" y="295"/>
                    <a:pt x="0" y="25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cubicBezTo>
                    <a:pt x="96" y="236"/>
                    <a:pt x="96" y="236"/>
                    <a:pt x="96" y="236"/>
                  </a:cubicBezTo>
                  <a:cubicBezTo>
                    <a:pt x="96" y="259"/>
                    <a:pt x="99" y="282"/>
                    <a:pt x="111" y="297"/>
                  </a:cubicBezTo>
                  <a:cubicBezTo>
                    <a:pt x="123" y="314"/>
                    <a:pt x="143" y="324"/>
                    <a:pt x="171" y="324"/>
                  </a:cubicBezTo>
                  <a:cubicBezTo>
                    <a:pt x="205" y="324"/>
                    <a:pt x="234" y="311"/>
                    <a:pt x="253" y="282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13"/>
                    <a:pt x="269" y="0"/>
                    <a:pt x="301" y="0"/>
                  </a:cubicBezTo>
                  <a:cubicBezTo>
                    <a:pt x="333" y="0"/>
                    <a:pt x="349" y="13"/>
                    <a:pt x="349" y="39"/>
                  </a:cubicBezTo>
                  <a:cubicBezTo>
                    <a:pt x="349" y="368"/>
                    <a:pt x="349" y="368"/>
                    <a:pt x="349" y="368"/>
                  </a:cubicBezTo>
                  <a:cubicBezTo>
                    <a:pt x="349" y="394"/>
                    <a:pt x="334" y="407"/>
                    <a:pt x="303" y="407"/>
                  </a:cubicBezTo>
                  <a:cubicBezTo>
                    <a:pt x="270" y="407"/>
                    <a:pt x="258" y="391"/>
                    <a:pt x="258" y="36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9CB98DB7-CE93-47C6-8785-76E24F0A9A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2" y="546"/>
              <a:ext cx="61" cy="83"/>
            </a:xfrm>
            <a:custGeom>
              <a:avLst/>
              <a:gdLst>
                <a:gd name="T0" fmla="*/ 4 w 303"/>
                <a:gd name="T1" fmla="*/ 118 h 413"/>
                <a:gd name="T2" fmla="*/ 152 w 303"/>
                <a:gd name="T3" fmla="*/ 0 h 413"/>
                <a:gd name="T4" fmla="*/ 268 w 303"/>
                <a:gd name="T5" fmla="*/ 29 h 413"/>
                <a:gd name="T6" fmla="*/ 298 w 303"/>
                <a:gd name="T7" fmla="*/ 69 h 413"/>
                <a:gd name="T8" fmla="*/ 257 w 303"/>
                <a:gd name="T9" fmla="*/ 114 h 413"/>
                <a:gd name="T10" fmla="*/ 222 w 303"/>
                <a:gd name="T11" fmla="*/ 101 h 413"/>
                <a:gd name="T12" fmla="*/ 148 w 303"/>
                <a:gd name="T13" fmla="*/ 81 h 413"/>
                <a:gd name="T14" fmla="*/ 96 w 303"/>
                <a:gd name="T15" fmla="*/ 115 h 413"/>
                <a:gd name="T16" fmla="*/ 303 w 303"/>
                <a:gd name="T17" fmla="*/ 292 h 413"/>
                <a:gd name="T18" fmla="*/ 152 w 303"/>
                <a:gd name="T19" fmla="*/ 413 h 413"/>
                <a:gd name="T20" fmla="*/ 29 w 303"/>
                <a:gd name="T21" fmla="*/ 380 h 413"/>
                <a:gd name="T22" fmla="*/ 0 w 303"/>
                <a:gd name="T23" fmla="*/ 339 h 413"/>
                <a:gd name="T24" fmla="*/ 42 w 303"/>
                <a:gd name="T25" fmla="*/ 293 h 413"/>
                <a:gd name="T26" fmla="*/ 73 w 303"/>
                <a:gd name="T27" fmla="*/ 307 h 413"/>
                <a:gd name="T28" fmla="*/ 153 w 303"/>
                <a:gd name="T29" fmla="*/ 332 h 413"/>
                <a:gd name="T30" fmla="*/ 209 w 303"/>
                <a:gd name="T31" fmla="*/ 294 h 413"/>
                <a:gd name="T32" fmla="*/ 4 w 303"/>
                <a:gd name="T33" fmla="*/ 118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3" h="413">
                  <a:moveTo>
                    <a:pt x="4" y="118"/>
                  </a:moveTo>
                  <a:cubicBezTo>
                    <a:pt x="4" y="48"/>
                    <a:pt x="59" y="0"/>
                    <a:pt x="152" y="0"/>
                  </a:cubicBezTo>
                  <a:cubicBezTo>
                    <a:pt x="195" y="0"/>
                    <a:pt x="238" y="11"/>
                    <a:pt x="268" y="29"/>
                  </a:cubicBezTo>
                  <a:cubicBezTo>
                    <a:pt x="289" y="41"/>
                    <a:pt x="298" y="54"/>
                    <a:pt x="298" y="69"/>
                  </a:cubicBezTo>
                  <a:cubicBezTo>
                    <a:pt x="298" y="88"/>
                    <a:pt x="283" y="114"/>
                    <a:pt x="257" y="114"/>
                  </a:cubicBezTo>
                  <a:cubicBezTo>
                    <a:pt x="249" y="114"/>
                    <a:pt x="240" y="110"/>
                    <a:pt x="222" y="101"/>
                  </a:cubicBezTo>
                  <a:cubicBezTo>
                    <a:pt x="198" y="88"/>
                    <a:pt x="174" y="81"/>
                    <a:pt x="148" y="81"/>
                  </a:cubicBezTo>
                  <a:cubicBezTo>
                    <a:pt x="115" y="81"/>
                    <a:pt x="96" y="95"/>
                    <a:pt x="96" y="115"/>
                  </a:cubicBezTo>
                  <a:cubicBezTo>
                    <a:pt x="96" y="177"/>
                    <a:pt x="303" y="153"/>
                    <a:pt x="303" y="292"/>
                  </a:cubicBezTo>
                  <a:cubicBezTo>
                    <a:pt x="303" y="365"/>
                    <a:pt x="246" y="413"/>
                    <a:pt x="152" y="413"/>
                  </a:cubicBezTo>
                  <a:cubicBezTo>
                    <a:pt x="107" y="413"/>
                    <a:pt x="64" y="402"/>
                    <a:pt x="29" y="380"/>
                  </a:cubicBezTo>
                  <a:cubicBezTo>
                    <a:pt x="10" y="367"/>
                    <a:pt x="0" y="354"/>
                    <a:pt x="0" y="339"/>
                  </a:cubicBezTo>
                  <a:cubicBezTo>
                    <a:pt x="0" y="320"/>
                    <a:pt x="15" y="293"/>
                    <a:pt x="42" y="293"/>
                  </a:cubicBezTo>
                  <a:cubicBezTo>
                    <a:pt x="52" y="293"/>
                    <a:pt x="59" y="299"/>
                    <a:pt x="73" y="307"/>
                  </a:cubicBezTo>
                  <a:cubicBezTo>
                    <a:pt x="101" y="322"/>
                    <a:pt x="123" y="332"/>
                    <a:pt x="153" y="332"/>
                  </a:cubicBezTo>
                  <a:cubicBezTo>
                    <a:pt x="187" y="332"/>
                    <a:pt x="209" y="317"/>
                    <a:pt x="209" y="294"/>
                  </a:cubicBezTo>
                  <a:cubicBezTo>
                    <a:pt x="209" y="230"/>
                    <a:pt x="4" y="254"/>
                    <a:pt x="4" y="11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B345AE7B-D2B5-4C6B-AAD8-079E5919C4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8" y="523"/>
              <a:ext cx="62" cy="106"/>
            </a:xfrm>
            <a:custGeom>
              <a:avLst/>
              <a:gdLst>
                <a:gd name="T0" fmla="*/ 314 w 314"/>
                <a:gd name="T1" fmla="*/ 479 h 529"/>
                <a:gd name="T2" fmla="*/ 294 w 314"/>
                <a:gd name="T3" fmla="*/ 509 h 529"/>
                <a:gd name="T4" fmla="*/ 211 w 314"/>
                <a:gd name="T5" fmla="*/ 529 h 529"/>
                <a:gd name="T6" fmla="*/ 98 w 314"/>
                <a:gd name="T7" fmla="*/ 471 h 529"/>
                <a:gd name="T8" fmla="*/ 81 w 314"/>
                <a:gd name="T9" fmla="*/ 363 h 529"/>
                <a:gd name="T10" fmla="*/ 81 w 314"/>
                <a:gd name="T11" fmla="*/ 207 h 529"/>
                <a:gd name="T12" fmla="*/ 39 w 314"/>
                <a:gd name="T13" fmla="*/ 207 h 529"/>
                <a:gd name="T14" fmla="*/ 0 w 314"/>
                <a:gd name="T15" fmla="*/ 167 h 529"/>
                <a:gd name="T16" fmla="*/ 39 w 314"/>
                <a:gd name="T17" fmla="*/ 127 h 529"/>
                <a:gd name="T18" fmla="*/ 81 w 314"/>
                <a:gd name="T19" fmla="*/ 127 h 529"/>
                <a:gd name="T20" fmla="*/ 81 w 314"/>
                <a:gd name="T21" fmla="*/ 39 h 529"/>
                <a:gd name="T22" fmla="*/ 129 w 314"/>
                <a:gd name="T23" fmla="*/ 0 h 529"/>
                <a:gd name="T24" fmla="*/ 177 w 314"/>
                <a:gd name="T25" fmla="*/ 39 h 529"/>
                <a:gd name="T26" fmla="*/ 177 w 314"/>
                <a:gd name="T27" fmla="*/ 127 h 529"/>
                <a:gd name="T28" fmla="*/ 265 w 314"/>
                <a:gd name="T29" fmla="*/ 127 h 529"/>
                <a:gd name="T30" fmla="*/ 304 w 314"/>
                <a:gd name="T31" fmla="*/ 167 h 529"/>
                <a:gd name="T32" fmla="*/ 265 w 314"/>
                <a:gd name="T33" fmla="*/ 207 h 529"/>
                <a:gd name="T34" fmla="*/ 177 w 314"/>
                <a:gd name="T35" fmla="*/ 207 h 529"/>
                <a:gd name="T36" fmla="*/ 177 w 314"/>
                <a:gd name="T37" fmla="*/ 363 h 529"/>
                <a:gd name="T38" fmla="*/ 186 w 314"/>
                <a:gd name="T39" fmla="*/ 426 h 529"/>
                <a:gd name="T40" fmla="*/ 224 w 314"/>
                <a:gd name="T41" fmla="*/ 447 h 529"/>
                <a:gd name="T42" fmla="*/ 255 w 314"/>
                <a:gd name="T43" fmla="*/ 440 h 529"/>
                <a:gd name="T44" fmla="*/ 277 w 314"/>
                <a:gd name="T45" fmla="*/ 435 h 529"/>
                <a:gd name="T46" fmla="*/ 314 w 314"/>
                <a:gd name="T47" fmla="*/ 47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529">
                  <a:moveTo>
                    <a:pt x="314" y="479"/>
                  </a:moveTo>
                  <a:cubicBezTo>
                    <a:pt x="314" y="489"/>
                    <a:pt x="309" y="500"/>
                    <a:pt x="294" y="509"/>
                  </a:cubicBezTo>
                  <a:cubicBezTo>
                    <a:pt x="275" y="521"/>
                    <a:pt x="244" y="529"/>
                    <a:pt x="211" y="529"/>
                  </a:cubicBezTo>
                  <a:cubicBezTo>
                    <a:pt x="150" y="529"/>
                    <a:pt x="117" y="505"/>
                    <a:pt x="98" y="471"/>
                  </a:cubicBezTo>
                  <a:cubicBezTo>
                    <a:pt x="81" y="440"/>
                    <a:pt x="81" y="403"/>
                    <a:pt x="81" y="363"/>
                  </a:cubicBezTo>
                  <a:cubicBezTo>
                    <a:pt x="81" y="207"/>
                    <a:pt x="81" y="207"/>
                    <a:pt x="81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13" y="207"/>
                    <a:pt x="0" y="194"/>
                    <a:pt x="0" y="167"/>
                  </a:cubicBezTo>
                  <a:cubicBezTo>
                    <a:pt x="0" y="140"/>
                    <a:pt x="13" y="127"/>
                    <a:pt x="39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13"/>
                    <a:pt x="97" y="0"/>
                    <a:pt x="129" y="0"/>
                  </a:cubicBezTo>
                  <a:cubicBezTo>
                    <a:pt x="161" y="0"/>
                    <a:pt x="177" y="13"/>
                    <a:pt x="177" y="39"/>
                  </a:cubicBezTo>
                  <a:cubicBezTo>
                    <a:pt x="177" y="127"/>
                    <a:pt x="177" y="127"/>
                    <a:pt x="177" y="127"/>
                  </a:cubicBezTo>
                  <a:cubicBezTo>
                    <a:pt x="265" y="127"/>
                    <a:pt x="265" y="127"/>
                    <a:pt x="265" y="127"/>
                  </a:cubicBezTo>
                  <a:cubicBezTo>
                    <a:pt x="291" y="127"/>
                    <a:pt x="304" y="140"/>
                    <a:pt x="304" y="167"/>
                  </a:cubicBezTo>
                  <a:cubicBezTo>
                    <a:pt x="304" y="194"/>
                    <a:pt x="291" y="207"/>
                    <a:pt x="265" y="207"/>
                  </a:cubicBezTo>
                  <a:cubicBezTo>
                    <a:pt x="177" y="207"/>
                    <a:pt x="177" y="207"/>
                    <a:pt x="177" y="207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83"/>
                    <a:pt x="177" y="409"/>
                    <a:pt x="186" y="426"/>
                  </a:cubicBezTo>
                  <a:cubicBezTo>
                    <a:pt x="193" y="440"/>
                    <a:pt x="205" y="447"/>
                    <a:pt x="224" y="447"/>
                  </a:cubicBezTo>
                  <a:cubicBezTo>
                    <a:pt x="235" y="447"/>
                    <a:pt x="246" y="444"/>
                    <a:pt x="255" y="440"/>
                  </a:cubicBezTo>
                  <a:cubicBezTo>
                    <a:pt x="264" y="438"/>
                    <a:pt x="271" y="435"/>
                    <a:pt x="277" y="435"/>
                  </a:cubicBezTo>
                  <a:cubicBezTo>
                    <a:pt x="304" y="435"/>
                    <a:pt x="314" y="464"/>
                    <a:pt x="314" y="4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A91100C-7760-4E70-B7C6-2DAF2D079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3" y="546"/>
              <a:ext cx="49" cy="82"/>
            </a:xfrm>
            <a:custGeom>
              <a:avLst/>
              <a:gdLst>
                <a:gd name="T0" fmla="*/ 96 w 244"/>
                <a:gd name="T1" fmla="*/ 370 h 409"/>
                <a:gd name="T2" fmla="*/ 48 w 244"/>
                <a:gd name="T3" fmla="*/ 409 h 409"/>
                <a:gd name="T4" fmla="*/ 0 w 244"/>
                <a:gd name="T5" fmla="*/ 370 h 409"/>
                <a:gd name="T6" fmla="*/ 0 w 244"/>
                <a:gd name="T7" fmla="*/ 41 h 409"/>
                <a:gd name="T8" fmla="*/ 46 w 244"/>
                <a:gd name="T9" fmla="*/ 2 h 409"/>
                <a:gd name="T10" fmla="*/ 91 w 244"/>
                <a:gd name="T11" fmla="*/ 41 h 409"/>
                <a:gd name="T12" fmla="*/ 91 w 244"/>
                <a:gd name="T13" fmla="*/ 72 h 409"/>
                <a:gd name="T14" fmla="*/ 203 w 244"/>
                <a:gd name="T15" fmla="*/ 0 h 409"/>
                <a:gd name="T16" fmla="*/ 244 w 244"/>
                <a:gd name="T17" fmla="*/ 44 h 409"/>
                <a:gd name="T18" fmla="*/ 198 w 244"/>
                <a:gd name="T19" fmla="*/ 88 h 409"/>
                <a:gd name="T20" fmla="*/ 96 w 244"/>
                <a:gd name="T21" fmla="*/ 143 h 409"/>
                <a:gd name="T22" fmla="*/ 96 w 244"/>
                <a:gd name="T23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409">
                  <a:moveTo>
                    <a:pt x="96" y="370"/>
                  </a:move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2" y="28"/>
                    <a:pt x="151" y="0"/>
                    <a:pt x="203" y="0"/>
                  </a:cubicBezTo>
                  <a:cubicBezTo>
                    <a:pt x="233" y="0"/>
                    <a:pt x="244" y="14"/>
                    <a:pt x="244" y="44"/>
                  </a:cubicBezTo>
                  <a:cubicBezTo>
                    <a:pt x="244" y="74"/>
                    <a:pt x="232" y="88"/>
                    <a:pt x="198" y="88"/>
                  </a:cubicBezTo>
                  <a:cubicBezTo>
                    <a:pt x="145" y="90"/>
                    <a:pt x="116" y="105"/>
                    <a:pt x="96" y="143"/>
                  </a:cubicBezTo>
                  <a:lnTo>
                    <a:pt x="96" y="3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39D7B711-1455-4DB6-AF4E-04124DE895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5" y="546"/>
              <a:ext cx="66" cy="82"/>
            </a:xfrm>
            <a:custGeom>
              <a:avLst/>
              <a:gdLst>
                <a:gd name="T0" fmla="*/ 101 w 329"/>
                <a:gd name="T1" fmla="*/ 289 h 411"/>
                <a:gd name="T2" fmla="*/ 159 w 329"/>
                <a:gd name="T3" fmla="*/ 333 h 411"/>
                <a:gd name="T4" fmla="*/ 235 w 329"/>
                <a:gd name="T5" fmla="*/ 306 h 411"/>
                <a:gd name="T6" fmla="*/ 235 w 329"/>
                <a:gd name="T7" fmla="*/ 219 h 411"/>
                <a:gd name="T8" fmla="*/ 101 w 329"/>
                <a:gd name="T9" fmla="*/ 289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7 w 329"/>
                <a:gd name="T19" fmla="*/ 31 h 411"/>
                <a:gd name="T20" fmla="*/ 174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3 w 329"/>
                <a:gd name="T29" fmla="*/ 410 h 411"/>
                <a:gd name="T30" fmla="*/ 240 w 329"/>
                <a:gd name="T31" fmla="*/ 381 h 411"/>
                <a:gd name="T32" fmla="*/ 240 w 329"/>
                <a:gd name="T33" fmla="*/ 365 h 411"/>
                <a:gd name="T34" fmla="*/ 127 w 329"/>
                <a:gd name="T35" fmla="*/ 411 h 411"/>
                <a:gd name="T36" fmla="*/ 0 w 329"/>
                <a:gd name="T37" fmla="*/ 297 h 411"/>
                <a:gd name="T38" fmla="*/ 235 w 329"/>
                <a:gd name="T39" fmla="*/ 157 h 411"/>
                <a:gd name="T40" fmla="*/ 235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1" y="289"/>
                  </a:moveTo>
                  <a:cubicBezTo>
                    <a:pt x="101" y="314"/>
                    <a:pt x="118" y="333"/>
                    <a:pt x="159" y="333"/>
                  </a:cubicBezTo>
                  <a:cubicBezTo>
                    <a:pt x="185" y="333"/>
                    <a:pt x="211" y="324"/>
                    <a:pt x="235" y="306"/>
                  </a:cubicBezTo>
                  <a:cubicBezTo>
                    <a:pt x="235" y="219"/>
                    <a:pt x="235" y="219"/>
                    <a:pt x="235" y="219"/>
                  </a:cubicBezTo>
                  <a:cubicBezTo>
                    <a:pt x="145" y="230"/>
                    <a:pt x="101" y="247"/>
                    <a:pt x="101" y="289"/>
                  </a:cubicBezTo>
                  <a:moveTo>
                    <a:pt x="165" y="81"/>
                  </a:moveTo>
                  <a:cubicBezTo>
                    <a:pt x="138" y="81"/>
                    <a:pt x="113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2" y="115"/>
                    <a:pt x="18" y="88"/>
                    <a:pt x="18" y="69"/>
                  </a:cubicBezTo>
                  <a:cubicBezTo>
                    <a:pt x="18" y="56"/>
                    <a:pt x="26" y="44"/>
                    <a:pt x="47" y="31"/>
                  </a:cubicBezTo>
                  <a:cubicBezTo>
                    <a:pt x="83" y="11"/>
                    <a:pt x="127" y="0"/>
                    <a:pt x="174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70"/>
                    <a:pt x="329" y="103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7"/>
                    <a:pt x="318" y="410"/>
                    <a:pt x="283" y="410"/>
                  </a:cubicBezTo>
                  <a:cubicBezTo>
                    <a:pt x="255" y="410"/>
                    <a:pt x="240" y="401"/>
                    <a:pt x="240" y="381"/>
                  </a:cubicBezTo>
                  <a:cubicBezTo>
                    <a:pt x="240" y="365"/>
                    <a:pt x="240" y="365"/>
                    <a:pt x="240" y="365"/>
                  </a:cubicBezTo>
                  <a:cubicBezTo>
                    <a:pt x="214" y="396"/>
                    <a:pt x="175" y="411"/>
                    <a:pt x="127" y="411"/>
                  </a:cubicBezTo>
                  <a:cubicBezTo>
                    <a:pt x="47" y="411"/>
                    <a:pt x="0" y="366"/>
                    <a:pt x="0" y="297"/>
                  </a:cubicBezTo>
                  <a:cubicBezTo>
                    <a:pt x="0" y="216"/>
                    <a:pt x="67" y="170"/>
                    <a:pt x="235" y="157"/>
                  </a:cubicBezTo>
                  <a:cubicBezTo>
                    <a:pt x="235" y="148"/>
                    <a:pt x="235" y="148"/>
                    <a:pt x="235" y="148"/>
                  </a:cubicBezTo>
                  <a:cubicBezTo>
                    <a:pt x="235" y="104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9A203A23-1C1B-4C61-82CD-2AB00CC314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50" y="506"/>
              <a:ext cx="19" cy="122"/>
            </a:xfrm>
            <a:custGeom>
              <a:avLst/>
              <a:gdLst>
                <a:gd name="T0" fmla="*/ 96 w 96"/>
                <a:gd name="T1" fmla="*/ 572 h 611"/>
                <a:gd name="T2" fmla="*/ 48 w 96"/>
                <a:gd name="T3" fmla="*/ 611 h 611"/>
                <a:gd name="T4" fmla="*/ 0 w 96"/>
                <a:gd name="T5" fmla="*/ 572 h 611"/>
                <a:gd name="T6" fmla="*/ 0 w 96"/>
                <a:gd name="T7" fmla="*/ 39 h 611"/>
                <a:gd name="T8" fmla="*/ 48 w 96"/>
                <a:gd name="T9" fmla="*/ 0 h 611"/>
                <a:gd name="T10" fmla="*/ 96 w 96"/>
                <a:gd name="T11" fmla="*/ 39 h 611"/>
                <a:gd name="T12" fmla="*/ 96 w 96"/>
                <a:gd name="T13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2"/>
                  </a:move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lnTo>
                    <a:pt x="96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DD2837A5-C677-4840-B316-2D65FAF712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6" y="510"/>
              <a:ext cx="24" cy="118"/>
            </a:xfrm>
            <a:custGeom>
              <a:avLst/>
              <a:gdLst>
                <a:gd name="T0" fmla="*/ 109 w 121"/>
                <a:gd name="T1" fmla="*/ 553 h 592"/>
                <a:gd name="T2" fmla="*/ 61 w 121"/>
                <a:gd name="T3" fmla="*/ 592 h 592"/>
                <a:gd name="T4" fmla="*/ 13 w 121"/>
                <a:gd name="T5" fmla="*/ 553 h 592"/>
                <a:gd name="T6" fmla="*/ 13 w 121"/>
                <a:gd name="T7" fmla="*/ 224 h 592"/>
                <a:gd name="T8" fmla="*/ 61 w 121"/>
                <a:gd name="T9" fmla="*/ 185 h 592"/>
                <a:gd name="T10" fmla="*/ 109 w 121"/>
                <a:gd name="T11" fmla="*/ 224 h 592"/>
                <a:gd name="T12" fmla="*/ 109 w 121"/>
                <a:gd name="T13" fmla="*/ 553 h 592"/>
                <a:gd name="T14" fmla="*/ 61 w 121"/>
                <a:gd name="T15" fmla="*/ 119 h 592"/>
                <a:gd name="T16" fmla="*/ 0 w 121"/>
                <a:gd name="T17" fmla="*/ 59 h 592"/>
                <a:gd name="T18" fmla="*/ 61 w 121"/>
                <a:gd name="T19" fmla="*/ 0 h 592"/>
                <a:gd name="T20" fmla="*/ 121 w 121"/>
                <a:gd name="T21" fmla="*/ 59 h 592"/>
                <a:gd name="T22" fmla="*/ 61 w 121"/>
                <a:gd name="T23" fmla="*/ 119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" h="592">
                  <a:moveTo>
                    <a:pt x="109" y="553"/>
                  </a:moveTo>
                  <a:cubicBezTo>
                    <a:pt x="109" y="579"/>
                    <a:pt x="93" y="592"/>
                    <a:pt x="61" y="592"/>
                  </a:cubicBezTo>
                  <a:cubicBezTo>
                    <a:pt x="29" y="592"/>
                    <a:pt x="13" y="579"/>
                    <a:pt x="13" y="553"/>
                  </a:cubicBezTo>
                  <a:cubicBezTo>
                    <a:pt x="13" y="224"/>
                    <a:pt x="13" y="224"/>
                    <a:pt x="13" y="224"/>
                  </a:cubicBezTo>
                  <a:cubicBezTo>
                    <a:pt x="13" y="198"/>
                    <a:pt x="29" y="185"/>
                    <a:pt x="61" y="185"/>
                  </a:cubicBezTo>
                  <a:cubicBezTo>
                    <a:pt x="93" y="185"/>
                    <a:pt x="109" y="198"/>
                    <a:pt x="109" y="224"/>
                  </a:cubicBezTo>
                  <a:lnTo>
                    <a:pt x="109" y="553"/>
                  </a:lnTo>
                  <a:close/>
                  <a:moveTo>
                    <a:pt x="61" y="119"/>
                  </a:moveTo>
                  <a:cubicBezTo>
                    <a:pt x="26" y="119"/>
                    <a:pt x="0" y="94"/>
                    <a:pt x="0" y="59"/>
                  </a:cubicBezTo>
                  <a:cubicBezTo>
                    <a:pt x="0" y="25"/>
                    <a:pt x="26" y="0"/>
                    <a:pt x="61" y="0"/>
                  </a:cubicBezTo>
                  <a:cubicBezTo>
                    <a:pt x="95" y="0"/>
                    <a:pt x="121" y="25"/>
                    <a:pt x="121" y="59"/>
                  </a:cubicBezTo>
                  <a:cubicBezTo>
                    <a:pt x="121" y="94"/>
                    <a:pt x="95" y="119"/>
                    <a:pt x="61" y="1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4B56F955-0F5D-47F2-989A-232C1E31190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22" y="546"/>
              <a:ext cx="66" cy="82"/>
            </a:xfrm>
            <a:custGeom>
              <a:avLst/>
              <a:gdLst>
                <a:gd name="T0" fmla="*/ 101 w 328"/>
                <a:gd name="T1" fmla="*/ 289 h 411"/>
                <a:gd name="T2" fmla="*/ 159 w 328"/>
                <a:gd name="T3" fmla="*/ 333 h 411"/>
                <a:gd name="T4" fmla="*/ 235 w 328"/>
                <a:gd name="T5" fmla="*/ 306 h 411"/>
                <a:gd name="T6" fmla="*/ 235 w 328"/>
                <a:gd name="T7" fmla="*/ 219 h 411"/>
                <a:gd name="T8" fmla="*/ 101 w 328"/>
                <a:gd name="T9" fmla="*/ 289 h 411"/>
                <a:gd name="T10" fmla="*/ 165 w 328"/>
                <a:gd name="T11" fmla="*/ 81 h 411"/>
                <a:gd name="T12" fmla="*/ 91 w 328"/>
                <a:gd name="T13" fmla="*/ 101 h 411"/>
                <a:gd name="T14" fmla="*/ 57 w 328"/>
                <a:gd name="T15" fmla="*/ 115 h 411"/>
                <a:gd name="T16" fmla="*/ 18 w 328"/>
                <a:gd name="T17" fmla="*/ 69 h 411"/>
                <a:gd name="T18" fmla="*/ 47 w 328"/>
                <a:gd name="T19" fmla="*/ 31 h 411"/>
                <a:gd name="T20" fmla="*/ 174 w 328"/>
                <a:gd name="T21" fmla="*/ 0 h 411"/>
                <a:gd name="T22" fmla="*/ 303 w 328"/>
                <a:gd name="T23" fmla="*/ 48 h 411"/>
                <a:gd name="T24" fmla="*/ 328 w 328"/>
                <a:gd name="T25" fmla="*/ 146 h 411"/>
                <a:gd name="T26" fmla="*/ 328 w 328"/>
                <a:gd name="T27" fmla="*/ 369 h 411"/>
                <a:gd name="T28" fmla="*/ 283 w 328"/>
                <a:gd name="T29" fmla="*/ 410 h 411"/>
                <a:gd name="T30" fmla="*/ 240 w 328"/>
                <a:gd name="T31" fmla="*/ 381 h 411"/>
                <a:gd name="T32" fmla="*/ 240 w 328"/>
                <a:gd name="T33" fmla="*/ 365 h 411"/>
                <a:gd name="T34" fmla="*/ 127 w 328"/>
                <a:gd name="T35" fmla="*/ 411 h 411"/>
                <a:gd name="T36" fmla="*/ 0 w 328"/>
                <a:gd name="T37" fmla="*/ 297 h 411"/>
                <a:gd name="T38" fmla="*/ 235 w 328"/>
                <a:gd name="T39" fmla="*/ 157 h 411"/>
                <a:gd name="T40" fmla="*/ 235 w 328"/>
                <a:gd name="T41" fmla="*/ 148 h 411"/>
                <a:gd name="T42" fmla="*/ 165 w 328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8" h="411">
                  <a:moveTo>
                    <a:pt x="101" y="289"/>
                  </a:moveTo>
                  <a:cubicBezTo>
                    <a:pt x="101" y="314"/>
                    <a:pt x="118" y="333"/>
                    <a:pt x="159" y="333"/>
                  </a:cubicBezTo>
                  <a:cubicBezTo>
                    <a:pt x="185" y="333"/>
                    <a:pt x="211" y="324"/>
                    <a:pt x="235" y="306"/>
                  </a:cubicBezTo>
                  <a:cubicBezTo>
                    <a:pt x="235" y="219"/>
                    <a:pt x="235" y="219"/>
                    <a:pt x="235" y="219"/>
                  </a:cubicBezTo>
                  <a:cubicBezTo>
                    <a:pt x="145" y="230"/>
                    <a:pt x="101" y="247"/>
                    <a:pt x="101" y="289"/>
                  </a:cubicBezTo>
                  <a:moveTo>
                    <a:pt x="165" y="81"/>
                  </a:moveTo>
                  <a:cubicBezTo>
                    <a:pt x="138" y="81"/>
                    <a:pt x="113" y="89"/>
                    <a:pt x="91" y="101"/>
                  </a:cubicBezTo>
                  <a:cubicBezTo>
                    <a:pt x="76" y="109"/>
                    <a:pt x="67" y="115"/>
                    <a:pt x="57" y="115"/>
                  </a:cubicBezTo>
                  <a:cubicBezTo>
                    <a:pt x="32" y="115"/>
                    <a:pt x="18" y="88"/>
                    <a:pt x="18" y="69"/>
                  </a:cubicBezTo>
                  <a:cubicBezTo>
                    <a:pt x="18" y="56"/>
                    <a:pt x="26" y="44"/>
                    <a:pt x="47" y="31"/>
                  </a:cubicBezTo>
                  <a:cubicBezTo>
                    <a:pt x="83" y="11"/>
                    <a:pt x="127" y="0"/>
                    <a:pt x="174" y="0"/>
                  </a:cubicBezTo>
                  <a:cubicBezTo>
                    <a:pt x="238" y="0"/>
                    <a:pt x="278" y="18"/>
                    <a:pt x="303" y="48"/>
                  </a:cubicBezTo>
                  <a:cubicBezTo>
                    <a:pt x="320" y="70"/>
                    <a:pt x="328" y="103"/>
                    <a:pt x="328" y="146"/>
                  </a:cubicBezTo>
                  <a:cubicBezTo>
                    <a:pt x="328" y="369"/>
                    <a:pt x="328" y="369"/>
                    <a:pt x="328" y="369"/>
                  </a:cubicBezTo>
                  <a:cubicBezTo>
                    <a:pt x="328" y="397"/>
                    <a:pt x="318" y="410"/>
                    <a:pt x="283" y="410"/>
                  </a:cubicBezTo>
                  <a:cubicBezTo>
                    <a:pt x="255" y="410"/>
                    <a:pt x="240" y="401"/>
                    <a:pt x="240" y="381"/>
                  </a:cubicBezTo>
                  <a:cubicBezTo>
                    <a:pt x="240" y="365"/>
                    <a:pt x="240" y="365"/>
                    <a:pt x="240" y="365"/>
                  </a:cubicBezTo>
                  <a:cubicBezTo>
                    <a:pt x="214" y="396"/>
                    <a:pt x="175" y="411"/>
                    <a:pt x="127" y="411"/>
                  </a:cubicBezTo>
                  <a:cubicBezTo>
                    <a:pt x="47" y="411"/>
                    <a:pt x="0" y="366"/>
                    <a:pt x="0" y="297"/>
                  </a:cubicBezTo>
                  <a:cubicBezTo>
                    <a:pt x="0" y="216"/>
                    <a:pt x="67" y="170"/>
                    <a:pt x="235" y="157"/>
                  </a:cubicBezTo>
                  <a:cubicBezTo>
                    <a:pt x="235" y="148"/>
                    <a:pt x="235" y="148"/>
                    <a:pt x="235" y="148"/>
                  </a:cubicBezTo>
                  <a:cubicBezTo>
                    <a:pt x="235" y="104"/>
                    <a:pt x="214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90BCAE1-CD2B-45EA-A597-FE81FDE127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33" y="510"/>
              <a:ext cx="102" cy="119"/>
            </a:xfrm>
            <a:custGeom>
              <a:avLst/>
              <a:gdLst>
                <a:gd name="T0" fmla="*/ 191 w 510"/>
                <a:gd name="T1" fmla="*/ 235 h 594"/>
                <a:gd name="T2" fmla="*/ 275 w 510"/>
                <a:gd name="T3" fmla="*/ 136 h 594"/>
                <a:gd name="T4" fmla="*/ 205 w 510"/>
                <a:gd name="T5" fmla="*/ 74 h 594"/>
                <a:gd name="T6" fmla="*/ 139 w 510"/>
                <a:gd name="T7" fmla="*/ 134 h 594"/>
                <a:gd name="T8" fmla="*/ 191 w 510"/>
                <a:gd name="T9" fmla="*/ 235 h 594"/>
                <a:gd name="T10" fmla="*/ 178 w 510"/>
                <a:gd name="T11" fmla="*/ 514 h 594"/>
                <a:gd name="T12" fmla="*/ 290 w 510"/>
                <a:gd name="T13" fmla="*/ 463 h 594"/>
                <a:gd name="T14" fmla="*/ 172 w 510"/>
                <a:gd name="T15" fmla="*/ 338 h 594"/>
                <a:gd name="T16" fmla="*/ 96 w 510"/>
                <a:gd name="T17" fmla="*/ 442 h 594"/>
                <a:gd name="T18" fmla="*/ 178 w 510"/>
                <a:gd name="T19" fmla="*/ 514 h 594"/>
                <a:gd name="T20" fmla="*/ 510 w 510"/>
                <a:gd name="T21" fmla="*/ 566 h 594"/>
                <a:gd name="T22" fmla="*/ 460 w 510"/>
                <a:gd name="T23" fmla="*/ 591 h 594"/>
                <a:gd name="T24" fmla="*/ 396 w 510"/>
                <a:gd name="T25" fmla="*/ 566 h 594"/>
                <a:gd name="T26" fmla="*/ 350 w 510"/>
                <a:gd name="T27" fmla="*/ 518 h 594"/>
                <a:gd name="T28" fmla="*/ 172 w 510"/>
                <a:gd name="T29" fmla="*/ 594 h 594"/>
                <a:gd name="T30" fmla="*/ 0 w 510"/>
                <a:gd name="T31" fmla="*/ 447 h 594"/>
                <a:gd name="T32" fmla="*/ 118 w 510"/>
                <a:gd name="T33" fmla="*/ 279 h 594"/>
                <a:gd name="T34" fmla="*/ 47 w 510"/>
                <a:gd name="T35" fmla="*/ 136 h 594"/>
                <a:gd name="T36" fmla="*/ 207 w 510"/>
                <a:gd name="T37" fmla="*/ 0 h 594"/>
                <a:gd name="T38" fmla="*/ 364 w 510"/>
                <a:gd name="T39" fmla="*/ 130 h 594"/>
                <a:gd name="T40" fmla="*/ 242 w 510"/>
                <a:gd name="T41" fmla="*/ 291 h 594"/>
                <a:gd name="T42" fmla="*/ 342 w 510"/>
                <a:gd name="T43" fmla="*/ 398 h 594"/>
                <a:gd name="T44" fmla="*/ 400 w 510"/>
                <a:gd name="T45" fmla="*/ 293 h 594"/>
                <a:gd name="T46" fmla="*/ 434 w 510"/>
                <a:gd name="T47" fmla="*/ 268 h 594"/>
                <a:gd name="T48" fmla="*/ 483 w 510"/>
                <a:gd name="T49" fmla="*/ 307 h 594"/>
                <a:gd name="T50" fmla="*/ 407 w 510"/>
                <a:gd name="T51" fmla="*/ 450 h 594"/>
                <a:gd name="T52" fmla="*/ 486 w 510"/>
                <a:gd name="T53" fmla="*/ 529 h 594"/>
                <a:gd name="T54" fmla="*/ 510 w 510"/>
                <a:gd name="T55" fmla="*/ 566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0" h="594">
                  <a:moveTo>
                    <a:pt x="191" y="235"/>
                  </a:moveTo>
                  <a:cubicBezTo>
                    <a:pt x="237" y="205"/>
                    <a:pt x="275" y="176"/>
                    <a:pt x="275" y="136"/>
                  </a:cubicBezTo>
                  <a:cubicBezTo>
                    <a:pt x="275" y="99"/>
                    <a:pt x="245" y="74"/>
                    <a:pt x="205" y="74"/>
                  </a:cubicBezTo>
                  <a:cubicBezTo>
                    <a:pt x="170" y="74"/>
                    <a:pt x="139" y="94"/>
                    <a:pt x="139" y="134"/>
                  </a:cubicBezTo>
                  <a:cubicBezTo>
                    <a:pt x="139" y="168"/>
                    <a:pt x="161" y="200"/>
                    <a:pt x="191" y="235"/>
                  </a:cubicBezTo>
                  <a:moveTo>
                    <a:pt x="178" y="514"/>
                  </a:moveTo>
                  <a:cubicBezTo>
                    <a:pt x="217" y="514"/>
                    <a:pt x="253" y="497"/>
                    <a:pt x="290" y="463"/>
                  </a:cubicBezTo>
                  <a:cubicBezTo>
                    <a:pt x="172" y="338"/>
                    <a:pt x="172" y="338"/>
                    <a:pt x="172" y="338"/>
                  </a:cubicBezTo>
                  <a:cubicBezTo>
                    <a:pt x="129" y="368"/>
                    <a:pt x="96" y="400"/>
                    <a:pt x="96" y="442"/>
                  </a:cubicBezTo>
                  <a:cubicBezTo>
                    <a:pt x="96" y="485"/>
                    <a:pt x="129" y="514"/>
                    <a:pt x="178" y="514"/>
                  </a:cubicBezTo>
                  <a:moveTo>
                    <a:pt x="510" y="566"/>
                  </a:moveTo>
                  <a:cubicBezTo>
                    <a:pt x="510" y="582"/>
                    <a:pt x="493" y="591"/>
                    <a:pt x="460" y="591"/>
                  </a:cubicBezTo>
                  <a:cubicBezTo>
                    <a:pt x="428" y="591"/>
                    <a:pt x="413" y="584"/>
                    <a:pt x="396" y="566"/>
                  </a:cubicBezTo>
                  <a:cubicBezTo>
                    <a:pt x="350" y="518"/>
                    <a:pt x="350" y="518"/>
                    <a:pt x="350" y="518"/>
                  </a:cubicBezTo>
                  <a:cubicBezTo>
                    <a:pt x="305" y="562"/>
                    <a:pt x="248" y="594"/>
                    <a:pt x="172" y="594"/>
                  </a:cubicBezTo>
                  <a:cubicBezTo>
                    <a:pt x="64" y="594"/>
                    <a:pt x="0" y="531"/>
                    <a:pt x="0" y="447"/>
                  </a:cubicBezTo>
                  <a:cubicBezTo>
                    <a:pt x="0" y="368"/>
                    <a:pt x="56" y="319"/>
                    <a:pt x="118" y="279"/>
                  </a:cubicBezTo>
                  <a:cubicBezTo>
                    <a:pt x="76" y="232"/>
                    <a:pt x="47" y="189"/>
                    <a:pt x="47" y="136"/>
                  </a:cubicBezTo>
                  <a:cubicBezTo>
                    <a:pt x="47" y="53"/>
                    <a:pt x="114" y="0"/>
                    <a:pt x="207" y="0"/>
                  </a:cubicBezTo>
                  <a:cubicBezTo>
                    <a:pt x="298" y="0"/>
                    <a:pt x="364" y="52"/>
                    <a:pt x="364" y="130"/>
                  </a:cubicBezTo>
                  <a:cubicBezTo>
                    <a:pt x="364" y="203"/>
                    <a:pt x="305" y="250"/>
                    <a:pt x="242" y="291"/>
                  </a:cubicBezTo>
                  <a:cubicBezTo>
                    <a:pt x="342" y="398"/>
                    <a:pt x="342" y="398"/>
                    <a:pt x="342" y="398"/>
                  </a:cubicBezTo>
                  <a:cubicBezTo>
                    <a:pt x="374" y="348"/>
                    <a:pt x="378" y="337"/>
                    <a:pt x="400" y="293"/>
                  </a:cubicBezTo>
                  <a:cubicBezTo>
                    <a:pt x="409" y="275"/>
                    <a:pt x="419" y="268"/>
                    <a:pt x="434" y="268"/>
                  </a:cubicBezTo>
                  <a:cubicBezTo>
                    <a:pt x="457" y="268"/>
                    <a:pt x="483" y="284"/>
                    <a:pt x="483" y="307"/>
                  </a:cubicBezTo>
                  <a:cubicBezTo>
                    <a:pt x="483" y="329"/>
                    <a:pt x="445" y="399"/>
                    <a:pt x="407" y="450"/>
                  </a:cubicBezTo>
                  <a:cubicBezTo>
                    <a:pt x="486" y="529"/>
                    <a:pt x="486" y="529"/>
                    <a:pt x="486" y="529"/>
                  </a:cubicBezTo>
                  <a:cubicBezTo>
                    <a:pt x="496" y="538"/>
                    <a:pt x="510" y="552"/>
                    <a:pt x="510" y="5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C40855F5-9DED-48EB-840D-0DA70200CD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83" y="667"/>
              <a:ext cx="95" cy="118"/>
            </a:xfrm>
            <a:custGeom>
              <a:avLst/>
              <a:gdLst>
                <a:gd name="T0" fmla="*/ 93 w 480"/>
                <a:gd name="T1" fmla="*/ 548 h 588"/>
                <a:gd name="T2" fmla="*/ 46 w 480"/>
                <a:gd name="T3" fmla="*/ 588 h 588"/>
                <a:gd name="T4" fmla="*/ 0 w 480"/>
                <a:gd name="T5" fmla="*/ 548 h 588"/>
                <a:gd name="T6" fmla="*/ 0 w 480"/>
                <a:gd name="T7" fmla="*/ 52 h 588"/>
                <a:gd name="T8" fmla="*/ 63 w 480"/>
                <a:gd name="T9" fmla="*/ 0 h 588"/>
                <a:gd name="T10" fmla="*/ 147 w 480"/>
                <a:gd name="T11" fmla="*/ 47 h 588"/>
                <a:gd name="T12" fmla="*/ 387 w 480"/>
                <a:gd name="T13" fmla="*/ 447 h 588"/>
                <a:gd name="T14" fmla="*/ 387 w 480"/>
                <a:gd name="T15" fmla="*/ 39 h 588"/>
                <a:gd name="T16" fmla="*/ 434 w 480"/>
                <a:gd name="T17" fmla="*/ 0 h 588"/>
                <a:gd name="T18" fmla="*/ 480 w 480"/>
                <a:gd name="T19" fmla="*/ 39 h 588"/>
                <a:gd name="T20" fmla="*/ 480 w 480"/>
                <a:gd name="T21" fmla="*/ 535 h 588"/>
                <a:gd name="T22" fmla="*/ 422 w 480"/>
                <a:gd name="T23" fmla="*/ 588 h 588"/>
                <a:gd name="T24" fmla="*/ 344 w 480"/>
                <a:gd name="T25" fmla="*/ 539 h 588"/>
                <a:gd name="T26" fmla="*/ 93 w 480"/>
                <a:gd name="T27" fmla="*/ 131 h 588"/>
                <a:gd name="T28" fmla="*/ 93 w 480"/>
                <a:gd name="T29" fmla="*/ 54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0" h="588">
                  <a:moveTo>
                    <a:pt x="93" y="548"/>
                  </a:moveTo>
                  <a:cubicBezTo>
                    <a:pt x="93" y="574"/>
                    <a:pt x="78" y="588"/>
                    <a:pt x="46" y="588"/>
                  </a:cubicBezTo>
                  <a:cubicBezTo>
                    <a:pt x="15" y="588"/>
                    <a:pt x="0" y="574"/>
                    <a:pt x="0" y="5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17"/>
                    <a:pt x="22" y="0"/>
                    <a:pt x="63" y="0"/>
                  </a:cubicBezTo>
                  <a:cubicBezTo>
                    <a:pt x="111" y="0"/>
                    <a:pt x="132" y="20"/>
                    <a:pt x="147" y="47"/>
                  </a:cubicBezTo>
                  <a:cubicBezTo>
                    <a:pt x="387" y="447"/>
                    <a:pt x="387" y="447"/>
                    <a:pt x="387" y="447"/>
                  </a:cubicBezTo>
                  <a:cubicBezTo>
                    <a:pt x="387" y="39"/>
                    <a:pt x="387" y="39"/>
                    <a:pt x="387" y="39"/>
                  </a:cubicBezTo>
                  <a:cubicBezTo>
                    <a:pt x="387" y="13"/>
                    <a:pt x="403" y="0"/>
                    <a:pt x="434" y="0"/>
                  </a:cubicBezTo>
                  <a:cubicBezTo>
                    <a:pt x="465" y="0"/>
                    <a:pt x="480" y="13"/>
                    <a:pt x="480" y="39"/>
                  </a:cubicBezTo>
                  <a:cubicBezTo>
                    <a:pt x="480" y="535"/>
                    <a:pt x="480" y="535"/>
                    <a:pt x="480" y="535"/>
                  </a:cubicBezTo>
                  <a:cubicBezTo>
                    <a:pt x="480" y="571"/>
                    <a:pt x="460" y="588"/>
                    <a:pt x="422" y="588"/>
                  </a:cubicBezTo>
                  <a:cubicBezTo>
                    <a:pt x="382" y="588"/>
                    <a:pt x="361" y="569"/>
                    <a:pt x="344" y="539"/>
                  </a:cubicBezTo>
                  <a:cubicBezTo>
                    <a:pt x="93" y="131"/>
                    <a:pt x="93" y="131"/>
                    <a:pt x="93" y="131"/>
                  </a:cubicBezTo>
                  <a:lnTo>
                    <a:pt x="93" y="5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0000CDFD-2524-4BA5-9ED1-CAD5FE99619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3" y="703"/>
              <a:ext cx="72" cy="82"/>
            </a:xfrm>
            <a:custGeom>
              <a:avLst/>
              <a:gdLst>
                <a:gd name="T0" fmla="*/ 94 w 358"/>
                <a:gd name="T1" fmla="*/ 168 h 414"/>
                <a:gd name="T2" fmla="*/ 264 w 358"/>
                <a:gd name="T3" fmla="*/ 168 h 414"/>
                <a:gd name="T4" fmla="*/ 182 w 358"/>
                <a:gd name="T5" fmla="*/ 77 h 414"/>
                <a:gd name="T6" fmla="*/ 94 w 358"/>
                <a:gd name="T7" fmla="*/ 168 h 414"/>
                <a:gd name="T8" fmla="*/ 348 w 358"/>
                <a:gd name="T9" fmla="*/ 344 h 414"/>
                <a:gd name="T10" fmla="*/ 320 w 358"/>
                <a:gd name="T11" fmla="*/ 382 h 414"/>
                <a:gd name="T12" fmla="*/ 196 w 358"/>
                <a:gd name="T13" fmla="*/ 414 h 414"/>
                <a:gd name="T14" fmla="*/ 0 w 358"/>
                <a:gd name="T15" fmla="*/ 209 h 414"/>
                <a:gd name="T16" fmla="*/ 184 w 358"/>
                <a:gd name="T17" fmla="*/ 0 h 414"/>
                <a:gd name="T18" fmla="*/ 358 w 358"/>
                <a:gd name="T19" fmla="*/ 177 h 414"/>
                <a:gd name="T20" fmla="*/ 301 w 358"/>
                <a:gd name="T21" fmla="*/ 239 h 414"/>
                <a:gd name="T22" fmla="*/ 95 w 358"/>
                <a:gd name="T23" fmla="*/ 239 h 414"/>
                <a:gd name="T24" fmla="*/ 200 w 358"/>
                <a:gd name="T25" fmla="*/ 332 h 414"/>
                <a:gd name="T26" fmla="*/ 275 w 358"/>
                <a:gd name="T27" fmla="*/ 314 h 414"/>
                <a:gd name="T28" fmla="*/ 308 w 358"/>
                <a:gd name="T29" fmla="*/ 301 h 414"/>
                <a:gd name="T30" fmla="*/ 348 w 358"/>
                <a:gd name="T31" fmla="*/ 34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4">
                  <a:moveTo>
                    <a:pt x="94" y="168"/>
                  </a:moveTo>
                  <a:cubicBezTo>
                    <a:pt x="264" y="168"/>
                    <a:pt x="264" y="168"/>
                    <a:pt x="264" y="168"/>
                  </a:cubicBezTo>
                  <a:cubicBezTo>
                    <a:pt x="264" y="115"/>
                    <a:pt x="237" y="77"/>
                    <a:pt x="182" y="77"/>
                  </a:cubicBezTo>
                  <a:cubicBezTo>
                    <a:pt x="132" y="77"/>
                    <a:pt x="102" y="110"/>
                    <a:pt x="94" y="168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2"/>
                  </a:cubicBezTo>
                  <a:cubicBezTo>
                    <a:pt x="287" y="404"/>
                    <a:pt x="245" y="414"/>
                    <a:pt x="196" y="414"/>
                  </a:cubicBezTo>
                  <a:cubicBezTo>
                    <a:pt x="73" y="414"/>
                    <a:pt x="0" y="337"/>
                    <a:pt x="0" y="209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2"/>
                    <a:pt x="200" y="332"/>
                  </a:cubicBezTo>
                  <a:cubicBezTo>
                    <a:pt x="228" y="332"/>
                    <a:pt x="254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CAB9F725-F616-44EC-B59C-521FC03C91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3" y="704"/>
              <a:ext cx="117" cy="81"/>
            </a:xfrm>
            <a:custGeom>
              <a:avLst/>
              <a:gdLst>
                <a:gd name="T0" fmla="*/ 215 w 587"/>
                <a:gd name="T1" fmla="*/ 357 h 407"/>
                <a:gd name="T2" fmla="*/ 150 w 587"/>
                <a:gd name="T3" fmla="*/ 407 h 407"/>
                <a:gd name="T4" fmla="*/ 87 w 587"/>
                <a:gd name="T5" fmla="*/ 357 h 407"/>
                <a:gd name="T6" fmla="*/ 5 w 587"/>
                <a:gd name="T7" fmla="*/ 62 h 407"/>
                <a:gd name="T8" fmla="*/ 0 w 587"/>
                <a:gd name="T9" fmla="*/ 30 h 407"/>
                <a:gd name="T10" fmla="*/ 46 w 587"/>
                <a:gd name="T11" fmla="*/ 0 h 407"/>
                <a:gd name="T12" fmla="*/ 100 w 587"/>
                <a:gd name="T13" fmla="*/ 42 h 407"/>
                <a:gd name="T14" fmla="*/ 161 w 587"/>
                <a:gd name="T15" fmla="*/ 293 h 407"/>
                <a:gd name="T16" fmla="*/ 235 w 587"/>
                <a:gd name="T17" fmla="*/ 58 h 407"/>
                <a:gd name="T18" fmla="*/ 295 w 587"/>
                <a:gd name="T19" fmla="*/ 12 h 407"/>
                <a:gd name="T20" fmla="*/ 353 w 587"/>
                <a:gd name="T21" fmla="*/ 58 h 407"/>
                <a:gd name="T22" fmla="*/ 426 w 587"/>
                <a:gd name="T23" fmla="*/ 293 h 407"/>
                <a:gd name="T24" fmla="*/ 490 w 587"/>
                <a:gd name="T25" fmla="*/ 42 h 407"/>
                <a:gd name="T26" fmla="*/ 541 w 587"/>
                <a:gd name="T27" fmla="*/ 0 h 407"/>
                <a:gd name="T28" fmla="*/ 587 w 587"/>
                <a:gd name="T29" fmla="*/ 30 h 407"/>
                <a:gd name="T30" fmla="*/ 580 w 587"/>
                <a:gd name="T31" fmla="*/ 61 h 407"/>
                <a:gd name="T32" fmla="*/ 493 w 587"/>
                <a:gd name="T33" fmla="*/ 358 h 407"/>
                <a:gd name="T34" fmla="*/ 430 w 587"/>
                <a:gd name="T35" fmla="*/ 407 h 407"/>
                <a:gd name="T36" fmla="*/ 366 w 587"/>
                <a:gd name="T37" fmla="*/ 357 h 407"/>
                <a:gd name="T38" fmla="*/ 292 w 587"/>
                <a:gd name="T39" fmla="*/ 128 h 407"/>
                <a:gd name="T40" fmla="*/ 215 w 587"/>
                <a:gd name="T41" fmla="*/ 35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7" h="407">
                  <a:moveTo>
                    <a:pt x="215" y="357"/>
                  </a:moveTo>
                  <a:cubicBezTo>
                    <a:pt x="204" y="390"/>
                    <a:pt x="189" y="407"/>
                    <a:pt x="150" y="407"/>
                  </a:cubicBezTo>
                  <a:cubicBezTo>
                    <a:pt x="112" y="407"/>
                    <a:pt x="97" y="391"/>
                    <a:pt x="87" y="357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3" y="51"/>
                    <a:pt x="0" y="38"/>
                    <a:pt x="0" y="30"/>
                  </a:cubicBezTo>
                  <a:cubicBezTo>
                    <a:pt x="0" y="14"/>
                    <a:pt x="10" y="0"/>
                    <a:pt x="46" y="0"/>
                  </a:cubicBezTo>
                  <a:cubicBezTo>
                    <a:pt x="80" y="0"/>
                    <a:pt x="92" y="10"/>
                    <a:pt x="100" y="42"/>
                  </a:cubicBezTo>
                  <a:cubicBezTo>
                    <a:pt x="161" y="293"/>
                    <a:pt x="161" y="293"/>
                    <a:pt x="161" y="293"/>
                  </a:cubicBezTo>
                  <a:cubicBezTo>
                    <a:pt x="235" y="58"/>
                    <a:pt x="235" y="58"/>
                    <a:pt x="235" y="58"/>
                  </a:cubicBezTo>
                  <a:cubicBezTo>
                    <a:pt x="244" y="30"/>
                    <a:pt x="258" y="12"/>
                    <a:pt x="295" y="12"/>
                  </a:cubicBezTo>
                  <a:cubicBezTo>
                    <a:pt x="330" y="12"/>
                    <a:pt x="345" y="29"/>
                    <a:pt x="353" y="58"/>
                  </a:cubicBezTo>
                  <a:cubicBezTo>
                    <a:pt x="426" y="293"/>
                    <a:pt x="426" y="293"/>
                    <a:pt x="426" y="293"/>
                  </a:cubicBezTo>
                  <a:cubicBezTo>
                    <a:pt x="490" y="42"/>
                    <a:pt x="490" y="42"/>
                    <a:pt x="490" y="42"/>
                  </a:cubicBezTo>
                  <a:cubicBezTo>
                    <a:pt x="498" y="12"/>
                    <a:pt x="506" y="0"/>
                    <a:pt x="541" y="0"/>
                  </a:cubicBezTo>
                  <a:cubicBezTo>
                    <a:pt x="576" y="0"/>
                    <a:pt x="587" y="14"/>
                    <a:pt x="587" y="30"/>
                  </a:cubicBezTo>
                  <a:cubicBezTo>
                    <a:pt x="587" y="40"/>
                    <a:pt x="583" y="52"/>
                    <a:pt x="580" y="61"/>
                  </a:cubicBezTo>
                  <a:cubicBezTo>
                    <a:pt x="493" y="358"/>
                    <a:pt x="493" y="358"/>
                    <a:pt x="493" y="358"/>
                  </a:cubicBezTo>
                  <a:cubicBezTo>
                    <a:pt x="483" y="393"/>
                    <a:pt x="466" y="407"/>
                    <a:pt x="430" y="407"/>
                  </a:cubicBezTo>
                  <a:cubicBezTo>
                    <a:pt x="390" y="407"/>
                    <a:pt x="377" y="391"/>
                    <a:pt x="366" y="357"/>
                  </a:cubicBezTo>
                  <a:cubicBezTo>
                    <a:pt x="292" y="128"/>
                    <a:pt x="292" y="128"/>
                    <a:pt x="292" y="128"/>
                  </a:cubicBezTo>
                  <a:lnTo>
                    <a:pt x="215" y="3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89879304-BF04-408F-8E0A-72877E292D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8" y="668"/>
              <a:ext cx="82" cy="116"/>
            </a:xfrm>
            <a:custGeom>
              <a:avLst/>
              <a:gdLst>
                <a:gd name="T0" fmla="*/ 372 w 411"/>
                <a:gd name="T1" fmla="*/ 493 h 579"/>
                <a:gd name="T2" fmla="*/ 411 w 411"/>
                <a:gd name="T3" fmla="*/ 536 h 579"/>
                <a:gd name="T4" fmla="*/ 372 w 411"/>
                <a:gd name="T5" fmla="*/ 579 h 579"/>
                <a:gd name="T6" fmla="*/ 45 w 411"/>
                <a:gd name="T7" fmla="*/ 579 h 579"/>
                <a:gd name="T8" fmla="*/ 0 w 411"/>
                <a:gd name="T9" fmla="*/ 539 h 579"/>
                <a:gd name="T10" fmla="*/ 26 w 411"/>
                <a:gd name="T11" fmla="*/ 475 h 579"/>
                <a:gd name="T12" fmla="*/ 286 w 411"/>
                <a:gd name="T13" fmla="*/ 87 h 579"/>
                <a:gd name="T14" fmla="*/ 44 w 411"/>
                <a:gd name="T15" fmla="*/ 87 h 579"/>
                <a:gd name="T16" fmla="*/ 4 w 411"/>
                <a:gd name="T17" fmla="*/ 43 h 579"/>
                <a:gd name="T18" fmla="*/ 44 w 411"/>
                <a:gd name="T19" fmla="*/ 0 h 579"/>
                <a:gd name="T20" fmla="*/ 360 w 411"/>
                <a:gd name="T21" fmla="*/ 0 h 579"/>
                <a:gd name="T22" fmla="*/ 405 w 411"/>
                <a:gd name="T23" fmla="*/ 40 h 579"/>
                <a:gd name="T24" fmla="*/ 379 w 411"/>
                <a:gd name="T25" fmla="*/ 105 h 579"/>
                <a:gd name="T26" fmla="*/ 119 w 411"/>
                <a:gd name="T27" fmla="*/ 493 h 579"/>
                <a:gd name="T28" fmla="*/ 372 w 411"/>
                <a:gd name="T29" fmla="*/ 49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1" h="579">
                  <a:moveTo>
                    <a:pt x="372" y="493"/>
                  </a:moveTo>
                  <a:cubicBezTo>
                    <a:pt x="398" y="493"/>
                    <a:pt x="411" y="507"/>
                    <a:pt x="411" y="536"/>
                  </a:cubicBezTo>
                  <a:cubicBezTo>
                    <a:pt x="411" y="565"/>
                    <a:pt x="398" y="579"/>
                    <a:pt x="372" y="579"/>
                  </a:cubicBezTo>
                  <a:cubicBezTo>
                    <a:pt x="45" y="579"/>
                    <a:pt x="45" y="579"/>
                    <a:pt x="45" y="579"/>
                  </a:cubicBezTo>
                  <a:cubicBezTo>
                    <a:pt x="15" y="579"/>
                    <a:pt x="0" y="566"/>
                    <a:pt x="0" y="539"/>
                  </a:cubicBezTo>
                  <a:cubicBezTo>
                    <a:pt x="0" y="515"/>
                    <a:pt x="12" y="497"/>
                    <a:pt x="26" y="475"/>
                  </a:cubicBezTo>
                  <a:cubicBezTo>
                    <a:pt x="286" y="87"/>
                    <a:pt x="286" y="87"/>
                    <a:pt x="286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18" y="87"/>
                    <a:pt x="4" y="72"/>
                    <a:pt x="4" y="43"/>
                  </a:cubicBezTo>
                  <a:cubicBezTo>
                    <a:pt x="4" y="15"/>
                    <a:pt x="18" y="0"/>
                    <a:pt x="44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90" y="0"/>
                    <a:pt x="405" y="14"/>
                    <a:pt x="405" y="40"/>
                  </a:cubicBezTo>
                  <a:cubicBezTo>
                    <a:pt x="405" y="64"/>
                    <a:pt x="394" y="82"/>
                    <a:pt x="379" y="105"/>
                  </a:cubicBezTo>
                  <a:cubicBezTo>
                    <a:pt x="119" y="493"/>
                    <a:pt x="119" y="493"/>
                    <a:pt x="119" y="493"/>
                  </a:cubicBezTo>
                  <a:lnTo>
                    <a:pt x="372" y="4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9E8EC66A-6CCA-444D-802A-DE73C2F2A16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15" y="703"/>
              <a:ext cx="72" cy="82"/>
            </a:xfrm>
            <a:custGeom>
              <a:avLst/>
              <a:gdLst>
                <a:gd name="T0" fmla="*/ 94 w 358"/>
                <a:gd name="T1" fmla="*/ 168 h 414"/>
                <a:gd name="T2" fmla="*/ 264 w 358"/>
                <a:gd name="T3" fmla="*/ 168 h 414"/>
                <a:gd name="T4" fmla="*/ 182 w 358"/>
                <a:gd name="T5" fmla="*/ 77 h 414"/>
                <a:gd name="T6" fmla="*/ 94 w 358"/>
                <a:gd name="T7" fmla="*/ 168 h 414"/>
                <a:gd name="T8" fmla="*/ 348 w 358"/>
                <a:gd name="T9" fmla="*/ 344 h 414"/>
                <a:gd name="T10" fmla="*/ 320 w 358"/>
                <a:gd name="T11" fmla="*/ 382 h 414"/>
                <a:gd name="T12" fmla="*/ 196 w 358"/>
                <a:gd name="T13" fmla="*/ 414 h 414"/>
                <a:gd name="T14" fmla="*/ 0 w 358"/>
                <a:gd name="T15" fmla="*/ 209 h 414"/>
                <a:gd name="T16" fmla="*/ 184 w 358"/>
                <a:gd name="T17" fmla="*/ 0 h 414"/>
                <a:gd name="T18" fmla="*/ 358 w 358"/>
                <a:gd name="T19" fmla="*/ 177 h 414"/>
                <a:gd name="T20" fmla="*/ 301 w 358"/>
                <a:gd name="T21" fmla="*/ 239 h 414"/>
                <a:gd name="T22" fmla="*/ 95 w 358"/>
                <a:gd name="T23" fmla="*/ 239 h 414"/>
                <a:gd name="T24" fmla="*/ 200 w 358"/>
                <a:gd name="T25" fmla="*/ 332 h 414"/>
                <a:gd name="T26" fmla="*/ 275 w 358"/>
                <a:gd name="T27" fmla="*/ 314 h 414"/>
                <a:gd name="T28" fmla="*/ 308 w 358"/>
                <a:gd name="T29" fmla="*/ 301 h 414"/>
                <a:gd name="T30" fmla="*/ 348 w 358"/>
                <a:gd name="T31" fmla="*/ 34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4">
                  <a:moveTo>
                    <a:pt x="94" y="168"/>
                  </a:moveTo>
                  <a:cubicBezTo>
                    <a:pt x="264" y="168"/>
                    <a:pt x="264" y="168"/>
                    <a:pt x="264" y="168"/>
                  </a:cubicBezTo>
                  <a:cubicBezTo>
                    <a:pt x="264" y="115"/>
                    <a:pt x="237" y="77"/>
                    <a:pt x="182" y="77"/>
                  </a:cubicBezTo>
                  <a:cubicBezTo>
                    <a:pt x="132" y="77"/>
                    <a:pt x="102" y="110"/>
                    <a:pt x="94" y="168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2"/>
                  </a:cubicBezTo>
                  <a:cubicBezTo>
                    <a:pt x="287" y="404"/>
                    <a:pt x="245" y="414"/>
                    <a:pt x="196" y="414"/>
                  </a:cubicBezTo>
                  <a:cubicBezTo>
                    <a:pt x="73" y="414"/>
                    <a:pt x="0" y="337"/>
                    <a:pt x="0" y="209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2"/>
                    <a:pt x="200" y="332"/>
                  </a:cubicBezTo>
                  <a:cubicBezTo>
                    <a:pt x="228" y="332"/>
                    <a:pt x="254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80395338-4ECF-4D53-A673-6210E058B4D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95" y="703"/>
              <a:ext cx="66" cy="82"/>
            </a:xfrm>
            <a:custGeom>
              <a:avLst/>
              <a:gdLst>
                <a:gd name="T0" fmla="*/ 102 w 329"/>
                <a:gd name="T1" fmla="*/ 288 h 411"/>
                <a:gd name="T2" fmla="*/ 160 w 329"/>
                <a:gd name="T3" fmla="*/ 333 h 411"/>
                <a:gd name="T4" fmla="*/ 236 w 329"/>
                <a:gd name="T5" fmla="*/ 305 h 411"/>
                <a:gd name="T6" fmla="*/ 236 w 329"/>
                <a:gd name="T7" fmla="*/ 219 h 411"/>
                <a:gd name="T8" fmla="*/ 102 w 329"/>
                <a:gd name="T9" fmla="*/ 288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8 w 329"/>
                <a:gd name="T19" fmla="*/ 31 h 411"/>
                <a:gd name="T20" fmla="*/ 175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4 w 329"/>
                <a:gd name="T29" fmla="*/ 410 h 411"/>
                <a:gd name="T30" fmla="*/ 241 w 329"/>
                <a:gd name="T31" fmla="*/ 381 h 411"/>
                <a:gd name="T32" fmla="*/ 241 w 329"/>
                <a:gd name="T33" fmla="*/ 365 h 411"/>
                <a:gd name="T34" fmla="*/ 128 w 329"/>
                <a:gd name="T35" fmla="*/ 411 h 411"/>
                <a:gd name="T36" fmla="*/ 0 w 329"/>
                <a:gd name="T37" fmla="*/ 297 h 411"/>
                <a:gd name="T38" fmla="*/ 236 w 329"/>
                <a:gd name="T39" fmla="*/ 157 h 411"/>
                <a:gd name="T40" fmla="*/ 236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2" y="288"/>
                  </a:moveTo>
                  <a:cubicBezTo>
                    <a:pt x="102" y="313"/>
                    <a:pt x="119" y="333"/>
                    <a:pt x="160" y="333"/>
                  </a:cubicBezTo>
                  <a:cubicBezTo>
                    <a:pt x="186" y="333"/>
                    <a:pt x="212" y="324"/>
                    <a:pt x="236" y="305"/>
                  </a:cubicBezTo>
                  <a:cubicBezTo>
                    <a:pt x="236" y="219"/>
                    <a:pt x="236" y="219"/>
                    <a:pt x="236" y="219"/>
                  </a:cubicBezTo>
                  <a:cubicBezTo>
                    <a:pt x="146" y="230"/>
                    <a:pt x="102" y="247"/>
                    <a:pt x="102" y="288"/>
                  </a:cubicBezTo>
                  <a:moveTo>
                    <a:pt x="165" y="81"/>
                  </a:moveTo>
                  <a:cubicBezTo>
                    <a:pt x="138" y="81"/>
                    <a:pt x="114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3" y="115"/>
                    <a:pt x="18" y="88"/>
                    <a:pt x="18" y="69"/>
                  </a:cubicBezTo>
                  <a:cubicBezTo>
                    <a:pt x="18" y="55"/>
                    <a:pt x="26" y="44"/>
                    <a:pt x="48" y="31"/>
                  </a:cubicBezTo>
                  <a:cubicBezTo>
                    <a:pt x="83" y="11"/>
                    <a:pt x="128" y="0"/>
                    <a:pt x="175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69"/>
                    <a:pt x="329" y="102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6"/>
                    <a:pt x="318" y="410"/>
                    <a:pt x="284" y="410"/>
                  </a:cubicBezTo>
                  <a:cubicBezTo>
                    <a:pt x="255" y="410"/>
                    <a:pt x="241" y="401"/>
                    <a:pt x="241" y="381"/>
                  </a:cubicBezTo>
                  <a:cubicBezTo>
                    <a:pt x="241" y="365"/>
                    <a:pt x="241" y="365"/>
                    <a:pt x="241" y="365"/>
                  </a:cubicBezTo>
                  <a:cubicBezTo>
                    <a:pt x="214" y="395"/>
                    <a:pt x="176" y="411"/>
                    <a:pt x="128" y="411"/>
                  </a:cubicBezTo>
                  <a:cubicBezTo>
                    <a:pt x="48" y="411"/>
                    <a:pt x="0" y="366"/>
                    <a:pt x="0" y="297"/>
                  </a:cubicBezTo>
                  <a:cubicBezTo>
                    <a:pt x="0" y="215"/>
                    <a:pt x="67" y="169"/>
                    <a:pt x="236" y="157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36" y="103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7FD98676-395D-4C2F-AC4D-8B16C5E921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0" y="663"/>
              <a:ext cx="19" cy="122"/>
            </a:xfrm>
            <a:custGeom>
              <a:avLst/>
              <a:gdLst>
                <a:gd name="T0" fmla="*/ 96 w 96"/>
                <a:gd name="T1" fmla="*/ 571 h 611"/>
                <a:gd name="T2" fmla="*/ 48 w 96"/>
                <a:gd name="T3" fmla="*/ 611 h 611"/>
                <a:gd name="T4" fmla="*/ 0 w 96"/>
                <a:gd name="T5" fmla="*/ 571 h 611"/>
                <a:gd name="T6" fmla="*/ 0 w 96"/>
                <a:gd name="T7" fmla="*/ 39 h 611"/>
                <a:gd name="T8" fmla="*/ 48 w 96"/>
                <a:gd name="T9" fmla="*/ 0 h 611"/>
                <a:gd name="T10" fmla="*/ 96 w 96"/>
                <a:gd name="T11" fmla="*/ 39 h 611"/>
                <a:gd name="T12" fmla="*/ 96 w 96"/>
                <a:gd name="T13" fmla="*/ 57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1"/>
                  </a:moveTo>
                  <a:cubicBezTo>
                    <a:pt x="96" y="597"/>
                    <a:pt x="80" y="611"/>
                    <a:pt x="48" y="611"/>
                  </a:cubicBezTo>
                  <a:cubicBezTo>
                    <a:pt x="16" y="611"/>
                    <a:pt x="0" y="597"/>
                    <a:pt x="0" y="57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3"/>
                    <a:pt x="16" y="0"/>
                    <a:pt x="48" y="0"/>
                  </a:cubicBezTo>
                  <a:cubicBezTo>
                    <a:pt x="80" y="0"/>
                    <a:pt x="96" y="13"/>
                    <a:pt x="96" y="39"/>
                  </a:cubicBezTo>
                  <a:lnTo>
                    <a:pt x="96" y="5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E5BAC66C-71DA-415C-8B77-459F28B907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13" y="703"/>
              <a:ext cx="66" cy="82"/>
            </a:xfrm>
            <a:custGeom>
              <a:avLst/>
              <a:gdLst>
                <a:gd name="T0" fmla="*/ 102 w 329"/>
                <a:gd name="T1" fmla="*/ 288 h 411"/>
                <a:gd name="T2" fmla="*/ 160 w 329"/>
                <a:gd name="T3" fmla="*/ 333 h 411"/>
                <a:gd name="T4" fmla="*/ 236 w 329"/>
                <a:gd name="T5" fmla="*/ 305 h 411"/>
                <a:gd name="T6" fmla="*/ 236 w 329"/>
                <a:gd name="T7" fmla="*/ 219 h 411"/>
                <a:gd name="T8" fmla="*/ 102 w 329"/>
                <a:gd name="T9" fmla="*/ 288 h 411"/>
                <a:gd name="T10" fmla="*/ 165 w 329"/>
                <a:gd name="T11" fmla="*/ 81 h 411"/>
                <a:gd name="T12" fmla="*/ 91 w 329"/>
                <a:gd name="T13" fmla="*/ 101 h 411"/>
                <a:gd name="T14" fmla="*/ 57 w 329"/>
                <a:gd name="T15" fmla="*/ 115 h 411"/>
                <a:gd name="T16" fmla="*/ 18 w 329"/>
                <a:gd name="T17" fmla="*/ 69 h 411"/>
                <a:gd name="T18" fmla="*/ 48 w 329"/>
                <a:gd name="T19" fmla="*/ 31 h 411"/>
                <a:gd name="T20" fmla="*/ 175 w 329"/>
                <a:gd name="T21" fmla="*/ 0 h 411"/>
                <a:gd name="T22" fmla="*/ 303 w 329"/>
                <a:gd name="T23" fmla="*/ 48 h 411"/>
                <a:gd name="T24" fmla="*/ 329 w 329"/>
                <a:gd name="T25" fmla="*/ 146 h 411"/>
                <a:gd name="T26" fmla="*/ 329 w 329"/>
                <a:gd name="T27" fmla="*/ 369 h 411"/>
                <a:gd name="T28" fmla="*/ 284 w 329"/>
                <a:gd name="T29" fmla="*/ 410 h 411"/>
                <a:gd name="T30" fmla="*/ 241 w 329"/>
                <a:gd name="T31" fmla="*/ 381 h 411"/>
                <a:gd name="T32" fmla="*/ 241 w 329"/>
                <a:gd name="T33" fmla="*/ 365 h 411"/>
                <a:gd name="T34" fmla="*/ 128 w 329"/>
                <a:gd name="T35" fmla="*/ 411 h 411"/>
                <a:gd name="T36" fmla="*/ 0 w 329"/>
                <a:gd name="T37" fmla="*/ 297 h 411"/>
                <a:gd name="T38" fmla="*/ 236 w 329"/>
                <a:gd name="T39" fmla="*/ 157 h 411"/>
                <a:gd name="T40" fmla="*/ 236 w 329"/>
                <a:gd name="T41" fmla="*/ 148 h 411"/>
                <a:gd name="T42" fmla="*/ 165 w 329"/>
                <a:gd name="T43" fmla="*/ 8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411">
                  <a:moveTo>
                    <a:pt x="102" y="288"/>
                  </a:moveTo>
                  <a:cubicBezTo>
                    <a:pt x="102" y="313"/>
                    <a:pt x="119" y="333"/>
                    <a:pt x="160" y="333"/>
                  </a:cubicBezTo>
                  <a:cubicBezTo>
                    <a:pt x="186" y="333"/>
                    <a:pt x="212" y="324"/>
                    <a:pt x="236" y="305"/>
                  </a:cubicBezTo>
                  <a:cubicBezTo>
                    <a:pt x="236" y="219"/>
                    <a:pt x="236" y="219"/>
                    <a:pt x="236" y="219"/>
                  </a:cubicBezTo>
                  <a:cubicBezTo>
                    <a:pt x="146" y="230"/>
                    <a:pt x="102" y="247"/>
                    <a:pt x="102" y="288"/>
                  </a:cubicBezTo>
                  <a:moveTo>
                    <a:pt x="165" y="81"/>
                  </a:moveTo>
                  <a:cubicBezTo>
                    <a:pt x="139" y="81"/>
                    <a:pt x="114" y="89"/>
                    <a:pt x="91" y="101"/>
                  </a:cubicBezTo>
                  <a:cubicBezTo>
                    <a:pt x="76" y="109"/>
                    <a:pt x="68" y="115"/>
                    <a:pt x="57" y="115"/>
                  </a:cubicBezTo>
                  <a:cubicBezTo>
                    <a:pt x="33" y="115"/>
                    <a:pt x="18" y="88"/>
                    <a:pt x="18" y="69"/>
                  </a:cubicBezTo>
                  <a:cubicBezTo>
                    <a:pt x="18" y="55"/>
                    <a:pt x="26" y="44"/>
                    <a:pt x="48" y="31"/>
                  </a:cubicBezTo>
                  <a:cubicBezTo>
                    <a:pt x="83" y="11"/>
                    <a:pt x="128" y="0"/>
                    <a:pt x="175" y="0"/>
                  </a:cubicBezTo>
                  <a:cubicBezTo>
                    <a:pt x="239" y="0"/>
                    <a:pt x="278" y="18"/>
                    <a:pt x="303" y="48"/>
                  </a:cubicBezTo>
                  <a:cubicBezTo>
                    <a:pt x="321" y="69"/>
                    <a:pt x="329" y="102"/>
                    <a:pt x="329" y="146"/>
                  </a:cubicBezTo>
                  <a:cubicBezTo>
                    <a:pt x="329" y="369"/>
                    <a:pt x="329" y="369"/>
                    <a:pt x="329" y="369"/>
                  </a:cubicBezTo>
                  <a:cubicBezTo>
                    <a:pt x="329" y="396"/>
                    <a:pt x="318" y="410"/>
                    <a:pt x="284" y="410"/>
                  </a:cubicBezTo>
                  <a:cubicBezTo>
                    <a:pt x="255" y="410"/>
                    <a:pt x="241" y="401"/>
                    <a:pt x="241" y="381"/>
                  </a:cubicBezTo>
                  <a:cubicBezTo>
                    <a:pt x="241" y="365"/>
                    <a:pt x="241" y="365"/>
                    <a:pt x="241" y="365"/>
                  </a:cubicBezTo>
                  <a:cubicBezTo>
                    <a:pt x="214" y="395"/>
                    <a:pt x="176" y="411"/>
                    <a:pt x="128" y="411"/>
                  </a:cubicBezTo>
                  <a:cubicBezTo>
                    <a:pt x="48" y="411"/>
                    <a:pt x="0" y="366"/>
                    <a:pt x="0" y="297"/>
                  </a:cubicBezTo>
                  <a:cubicBezTo>
                    <a:pt x="0" y="215"/>
                    <a:pt x="67" y="169"/>
                    <a:pt x="236" y="157"/>
                  </a:cubicBezTo>
                  <a:cubicBezTo>
                    <a:pt x="236" y="148"/>
                    <a:pt x="236" y="148"/>
                    <a:pt x="236" y="148"/>
                  </a:cubicBezTo>
                  <a:cubicBezTo>
                    <a:pt x="236" y="103"/>
                    <a:pt x="215" y="81"/>
                    <a:pt x="16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2CB5CDC0-3C85-42F5-B218-D90B9D21B9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8" y="703"/>
              <a:ext cx="71" cy="82"/>
            </a:xfrm>
            <a:custGeom>
              <a:avLst/>
              <a:gdLst>
                <a:gd name="T0" fmla="*/ 91 w 355"/>
                <a:gd name="T1" fmla="*/ 41 h 409"/>
                <a:gd name="T2" fmla="*/ 91 w 355"/>
                <a:gd name="T3" fmla="*/ 60 h 409"/>
                <a:gd name="T4" fmla="*/ 215 w 355"/>
                <a:gd name="T5" fmla="*/ 0 h 409"/>
                <a:gd name="T6" fmla="*/ 330 w 355"/>
                <a:gd name="T7" fmla="*/ 53 h 409"/>
                <a:gd name="T8" fmla="*/ 355 w 355"/>
                <a:gd name="T9" fmla="*/ 157 h 409"/>
                <a:gd name="T10" fmla="*/ 355 w 355"/>
                <a:gd name="T11" fmla="*/ 369 h 409"/>
                <a:gd name="T12" fmla="*/ 307 w 355"/>
                <a:gd name="T13" fmla="*/ 409 h 409"/>
                <a:gd name="T14" fmla="*/ 258 w 355"/>
                <a:gd name="T15" fmla="*/ 369 h 409"/>
                <a:gd name="T16" fmla="*/ 258 w 355"/>
                <a:gd name="T17" fmla="*/ 174 h 409"/>
                <a:gd name="T18" fmla="*/ 244 w 355"/>
                <a:gd name="T19" fmla="*/ 113 h 409"/>
                <a:gd name="T20" fmla="*/ 181 w 355"/>
                <a:gd name="T21" fmla="*/ 84 h 409"/>
                <a:gd name="T22" fmla="*/ 96 w 355"/>
                <a:gd name="T23" fmla="*/ 125 h 409"/>
                <a:gd name="T24" fmla="*/ 96 w 355"/>
                <a:gd name="T25" fmla="*/ 369 h 409"/>
                <a:gd name="T26" fmla="*/ 48 w 355"/>
                <a:gd name="T27" fmla="*/ 409 h 409"/>
                <a:gd name="T28" fmla="*/ 0 w 355"/>
                <a:gd name="T29" fmla="*/ 369 h 409"/>
                <a:gd name="T30" fmla="*/ 0 w 355"/>
                <a:gd name="T31" fmla="*/ 41 h 409"/>
                <a:gd name="T32" fmla="*/ 47 w 355"/>
                <a:gd name="T33" fmla="*/ 2 h 409"/>
                <a:gd name="T34" fmla="*/ 91 w 355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409">
                  <a:moveTo>
                    <a:pt x="91" y="41"/>
                  </a:moveTo>
                  <a:cubicBezTo>
                    <a:pt x="91" y="60"/>
                    <a:pt x="91" y="60"/>
                    <a:pt x="91" y="60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30" y="53"/>
                  </a:cubicBezTo>
                  <a:cubicBezTo>
                    <a:pt x="347" y="78"/>
                    <a:pt x="355" y="113"/>
                    <a:pt x="355" y="157"/>
                  </a:cubicBezTo>
                  <a:cubicBezTo>
                    <a:pt x="355" y="369"/>
                    <a:pt x="355" y="369"/>
                    <a:pt x="355" y="369"/>
                  </a:cubicBezTo>
                  <a:cubicBezTo>
                    <a:pt x="355" y="395"/>
                    <a:pt x="339" y="409"/>
                    <a:pt x="307" y="409"/>
                  </a:cubicBezTo>
                  <a:cubicBezTo>
                    <a:pt x="275" y="409"/>
                    <a:pt x="258" y="395"/>
                    <a:pt x="258" y="369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49"/>
                    <a:pt x="255" y="128"/>
                    <a:pt x="244" y="113"/>
                  </a:cubicBezTo>
                  <a:cubicBezTo>
                    <a:pt x="231" y="93"/>
                    <a:pt x="210" y="84"/>
                    <a:pt x="181" y="84"/>
                  </a:cubicBezTo>
                  <a:cubicBezTo>
                    <a:pt x="142" y="84"/>
                    <a:pt x="114" y="102"/>
                    <a:pt x="96" y="125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96" y="395"/>
                    <a:pt x="80" y="409"/>
                    <a:pt x="48" y="409"/>
                  </a:cubicBezTo>
                  <a:cubicBezTo>
                    <a:pt x="16" y="409"/>
                    <a:pt x="0" y="395"/>
                    <a:pt x="0" y="36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7" y="2"/>
                  </a:cubicBezTo>
                  <a:cubicBezTo>
                    <a:pt x="80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id="{5064F06A-4559-4A36-9881-7E949A6E221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82" y="663"/>
              <a:ext cx="75" cy="122"/>
            </a:xfrm>
            <a:custGeom>
              <a:avLst/>
              <a:gdLst>
                <a:gd name="T0" fmla="*/ 208 w 373"/>
                <a:gd name="T1" fmla="*/ 280 h 612"/>
                <a:gd name="T2" fmla="*/ 99 w 373"/>
                <a:gd name="T3" fmla="*/ 406 h 612"/>
                <a:gd name="T4" fmla="*/ 205 w 373"/>
                <a:gd name="T5" fmla="*/ 534 h 612"/>
                <a:gd name="T6" fmla="*/ 277 w 373"/>
                <a:gd name="T7" fmla="*/ 507 h 612"/>
                <a:gd name="T8" fmla="*/ 277 w 373"/>
                <a:gd name="T9" fmla="*/ 302 h 612"/>
                <a:gd name="T10" fmla="*/ 208 w 373"/>
                <a:gd name="T11" fmla="*/ 280 h 612"/>
                <a:gd name="T12" fmla="*/ 197 w 373"/>
                <a:gd name="T13" fmla="*/ 202 h 612"/>
                <a:gd name="T14" fmla="*/ 277 w 373"/>
                <a:gd name="T15" fmla="*/ 222 h 612"/>
                <a:gd name="T16" fmla="*/ 277 w 373"/>
                <a:gd name="T17" fmla="*/ 39 h 612"/>
                <a:gd name="T18" fmla="*/ 325 w 373"/>
                <a:gd name="T19" fmla="*/ 0 h 612"/>
                <a:gd name="T20" fmla="*/ 373 w 373"/>
                <a:gd name="T21" fmla="*/ 39 h 612"/>
                <a:gd name="T22" fmla="*/ 373 w 373"/>
                <a:gd name="T23" fmla="*/ 571 h 612"/>
                <a:gd name="T24" fmla="*/ 326 w 373"/>
                <a:gd name="T25" fmla="*/ 611 h 612"/>
                <a:gd name="T26" fmla="*/ 284 w 373"/>
                <a:gd name="T27" fmla="*/ 579 h 612"/>
                <a:gd name="T28" fmla="*/ 284 w 373"/>
                <a:gd name="T29" fmla="*/ 567 h 612"/>
                <a:gd name="T30" fmla="*/ 175 w 373"/>
                <a:gd name="T31" fmla="*/ 612 h 612"/>
                <a:gd name="T32" fmla="*/ 0 w 373"/>
                <a:gd name="T33" fmla="*/ 411 h 612"/>
                <a:gd name="T34" fmla="*/ 197 w 373"/>
                <a:gd name="T35" fmla="*/ 202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3" h="612">
                  <a:moveTo>
                    <a:pt x="208" y="280"/>
                  </a:moveTo>
                  <a:cubicBezTo>
                    <a:pt x="141" y="280"/>
                    <a:pt x="99" y="327"/>
                    <a:pt x="99" y="406"/>
                  </a:cubicBezTo>
                  <a:cubicBezTo>
                    <a:pt x="99" y="487"/>
                    <a:pt x="142" y="534"/>
                    <a:pt x="205" y="534"/>
                  </a:cubicBezTo>
                  <a:cubicBezTo>
                    <a:pt x="232" y="534"/>
                    <a:pt x="257" y="525"/>
                    <a:pt x="277" y="507"/>
                  </a:cubicBezTo>
                  <a:cubicBezTo>
                    <a:pt x="277" y="302"/>
                    <a:pt x="277" y="302"/>
                    <a:pt x="277" y="302"/>
                  </a:cubicBezTo>
                  <a:cubicBezTo>
                    <a:pt x="257" y="287"/>
                    <a:pt x="234" y="280"/>
                    <a:pt x="208" y="280"/>
                  </a:cubicBezTo>
                  <a:moveTo>
                    <a:pt x="197" y="202"/>
                  </a:moveTo>
                  <a:cubicBezTo>
                    <a:pt x="229" y="202"/>
                    <a:pt x="257" y="209"/>
                    <a:pt x="277" y="222"/>
                  </a:cubicBezTo>
                  <a:cubicBezTo>
                    <a:pt x="277" y="39"/>
                    <a:pt x="277" y="39"/>
                    <a:pt x="277" y="39"/>
                  </a:cubicBezTo>
                  <a:cubicBezTo>
                    <a:pt x="277" y="13"/>
                    <a:pt x="293" y="0"/>
                    <a:pt x="325" y="0"/>
                  </a:cubicBezTo>
                  <a:cubicBezTo>
                    <a:pt x="357" y="0"/>
                    <a:pt x="373" y="13"/>
                    <a:pt x="373" y="39"/>
                  </a:cubicBezTo>
                  <a:cubicBezTo>
                    <a:pt x="373" y="571"/>
                    <a:pt x="373" y="571"/>
                    <a:pt x="373" y="571"/>
                  </a:cubicBezTo>
                  <a:cubicBezTo>
                    <a:pt x="373" y="598"/>
                    <a:pt x="358" y="611"/>
                    <a:pt x="326" y="611"/>
                  </a:cubicBezTo>
                  <a:cubicBezTo>
                    <a:pt x="297" y="611"/>
                    <a:pt x="284" y="599"/>
                    <a:pt x="284" y="579"/>
                  </a:cubicBezTo>
                  <a:cubicBezTo>
                    <a:pt x="284" y="567"/>
                    <a:pt x="284" y="567"/>
                    <a:pt x="284" y="567"/>
                  </a:cubicBezTo>
                  <a:cubicBezTo>
                    <a:pt x="257" y="596"/>
                    <a:pt x="221" y="612"/>
                    <a:pt x="175" y="612"/>
                  </a:cubicBezTo>
                  <a:cubicBezTo>
                    <a:pt x="76" y="612"/>
                    <a:pt x="0" y="537"/>
                    <a:pt x="0" y="411"/>
                  </a:cubicBezTo>
                  <a:cubicBezTo>
                    <a:pt x="0" y="283"/>
                    <a:pt x="78" y="202"/>
                    <a:pt x="197" y="2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B0D9DF8A-C934-429A-BA5F-2EAECF3681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7" y="823"/>
              <a:ext cx="77" cy="120"/>
            </a:xfrm>
            <a:custGeom>
              <a:avLst/>
              <a:gdLst>
                <a:gd name="T0" fmla="*/ 9 w 385"/>
                <a:gd name="T1" fmla="*/ 160 h 599"/>
                <a:gd name="T2" fmla="*/ 201 w 385"/>
                <a:gd name="T3" fmla="*/ 0 h 599"/>
                <a:gd name="T4" fmla="*/ 342 w 385"/>
                <a:gd name="T5" fmla="*/ 38 h 599"/>
                <a:gd name="T6" fmla="*/ 373 w 385"/>
                <a:gd name="T7" fmla="*/ 79 h 599"/>
                <a:gd name="T8" fmla="*/ 332 w 385"/>
                <a:gd name="T9" fmla="*/ 128 h 599"/>
                <a:gd name="T10" fmla="*/ 296 w 385"/>
                <a:gd name="T11" fmla="*/ 113 h 599"/>
                <a:gd name="T12" fmla="*/ 201 w 385"/>
                <a:gd name="T13" fmla="*/ 85 h 599"/>
                <a:gd name="T14" fmla="*/ 106 w 385"/>
                <a:gd name="T15" fmla="*/ 155 h 599"/>
                <a:gd name="T16" fmla="*/ 385 w 385"/>
                <a:gd name="T17" fmla="*/ 428 h 599"/>
                <a:gd name="T18" fmla="*/ 183 w 385"/>
                <a:gd name="T19" fmla="*/ 599 h 599"/>
                <a:gd name="T20" fmla="*/ 32 w 385"/>
                <a:gd name="T21" fmla="*/ 554 h 599"/>
                <a:gd name="T22" fmla="*/ 0 w 385"/>
                <a:gd name="T23" fmla="*/ 510 h 599"/>
                <a:gd name="T24" fmla="*/ 42 w 385"/>
                <a:gd name="T25" fmla="*/ 461 h 599"/>
                <a:gd name="T26" fmla="*/ 80 w 385"/>
                <a:gd name="T27" fmla="*/ 478 h 599"/>
                <a:gd name="T28" fmla="*/ 184 w 385"/>
                <a:gd name="T29" fmla="*/ 514 h 599"/>
                <a:gd name="T30" fmla="*/ 288 w 385"/>
                <a:gd name="T31" fmla="*/ 434 h 599"/>
                <a:gd name="T32" fmla="*/ 9 w 385"/>
                <a:gd name="T33" fmla="*/ 16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599">
                  <a:moveTo>
                    <a:pt x="9" y="160"/>
                  </a:moveTo>
                  <a:cubicBezTo>
                    <a:pt x="9" y="63"/>
                    <a:pt x="87" y="0"/>
                    <a:pt x="201" y="0"/>
                  </a:cubicBezTo>
                  <a:cubicBezTo>
                    <a:pt x="247" y="0"/>
                    <a:pt x="296" y="10"/>
                    <a:pt x="342" y="38"/>
                  </a:cubicBezTo>
                  <a:cubicBezTo>
                    <a:pt x="363" y="52"/>
                    <a:pt x="373" y="63"/>
                    <a:pt x="373" y="79"/>
                  </a:cubicBezTo>
                  <a:cubicBezTo>
                    <a:pt x="373" y="101"/>
                    <a:pt x="354" y="128"/>
                    <a:pt x="332" y="128"/>
                  </a:cubicBezTo>
                  <a:cubicBezTo>
                    <a:pt x="323" y="128"/>
                    <a:pt x="314" y="123"/>
                    <a:pt x="296" y="113"/>
                  </a:cubicBezTo>
                  <a:cubicBezTo>
                    <a:pt x="265" y="96"/>
                    <a:pt x="237" y="85"/>
                    <a:pt x="201" y="85"/>
                  </a:cubicBezTo>
                  <a:cubicBezTo>
                    <a:pt x="140" y="85"/>
                    <a:pt x="106" y="115"/>
                    <a:pt x="106" y="155"/>
                  </a:cubicBezTo>
                  <a:cubicBezTo>
                    <a:pt x="106" y="262"/>
                    <a:pt x="385" y="239"/>
                    <a:pt x="385" y="428"/>
                  </a:cubicBezTo>
                  <a:cubicBezTo>
                    <a:pt x="385" y="536"/>
                    <a:pt x="298" y="599"/>
                    <a:pt x="183" y="599"/>
                  </a:cubicBezTo>
                  <a:cubicBezTo>
                    <a:pt x="122" y="599"/>
                    <a:pt x="66" y="580"/>
                    <a:pt x="32" y="554"/>
                  </a:cubicBezTo>
                  <a:cubicBezTo>
                    <a:pt x="11" y="539"/>
                    <a:pt x="0" y="526"/>
                    <a:pt x="0" y="510"/>
                  </a:cubicBezTo>
                  <a:cubicBezTo>
                    <a:pt x="0" y="487"/>
                    <a:pt x="20" y="461"/>
                    <a:pt x="42" y="461"/>
                  </a:cubicBezTo>
                  <a:cubicBezTo>
                    <a:pt x="53" y="461"/>
                    <a:pt x="62" y="467"/>
                    <a:pt x="80" y="478"/>
                  </a:cubicBezTo>
                  <a:cubicBezTo>
                    <a:pt x="110" y="498"/>
                    <a:pt x="141" y="514"/>
                    <a:pt x="184" y="514"/>
                  </a:cubicBezTo>
                  <a:cubicBezTo>
                    <a:pt x="245" y="514"/>
                    <a:pt x="288" y="483"/>
                    <a:pt x="288" y="434"/>
                  </a:cubicBezTo>
                  <a:cubicBezTo>
                    <a:pt x="288" y="315"/>
                    <a:pt x="9" y="341"/>
                    <a:pt x="9" y="16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id="{0E837373-1E61-4155-86AB-56C2BF28B4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64" y="860"/>
              <a:ext cx="66" cy="82"/>
            </a:xfrm>
            <a:custGeom>
              <a:avLst/>
              <a:gdLst>
                <a:gd name="T0" fmla="*/ 199 w 331"/>
                <a:gd name="T1" fmla="*/ 329 h 412"/>
                <a:gd name="T2" fmla="*/ 260 w 331"/>
                <a:gd name="T3" fmla="*/ 311 h 412"/>
                <a:gd name="T4" fmla="*/ 289 w 331"/>
                <a:gd name="T5" fmla="*/ 300 h 412"/>
                <a:gd name="T6" fmla="*/ 331 w 331"/>
                <a:gd name="T7" fmla="*/ 343 h 412"/>
                <a:gd name="T8" fmla="*/ 308 w 331"/>
                <a:gd name="T9" fmla="*/ 380 h 412"/>
                <a:gd name="T10" fmla="*/ 196 w 331"/>
                <a:gd name="T11" fmla="*/ 412 h 412"/>
                <a:gd name="T12" fmla="*/ 0 w 331"/>
                <a:gd name="T13" fmla="*/ 205 h 412"/>
                <a:gd name="T14" fmla="*/ 196 w 331"/>
                <a:gd name="T15" fmla="*/ 0 h 412"/>
                <a:gd name="T16" fmla="*/ 308 w 331"/>
                <a:gd name="T17" fmla="*/ 30 h 412"/>
                <a:gd name="T18" fmla="*/ 331 w 331"/>
                <a:gd name="T19" fmla="*/ 65 h 412"/>
                <a:gd name="T20" fmla="*/ 290 w 331"/>
                <a:gd name="T21" fmla="*/ 112 h 412"/>
                <a:gd name="T22" fmla="*/ 260 w 331"/>
                <a:gd name="T23" fmla="*/ 100 h 412"/>
                <a:gd name="T24" fmla="*/ 199 w 331"/>
                <a:gd name="T25" fmla="*/ 82 h 412"/>
                <a:gd name="T26" fmla="*/ 99 w 331"/>
                <a:gd name="T27" fmla="*/ 204 h 412"/>
                <a:gd name="T28" fmla="*/ 199 w 331"/>
                <a:gd name="T29" fmla="*/ 32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1" h="412">
                  <a:moveTo>
                    <a:pt x="199" y="329"/>
                  </a:moveTo>
                  <a:cubicBezTo>
                    <a:pt x="221" y="329"/>
                    <a:pt x="243" y="322"/>
                    <a:pt x="260" y="311"/>
                  </a:cubicBezTo>
                  <a:cubicBezTo>
                    <a:pt x="270" y="305"/>
                    <a:pt x="279" y="300"/>
                    <a:pt x="289" y="300"/>
                  </a:cubicBezTo>
                  <a:cubicBezTo>
                    <a:pt x="315" y="300"/>
                    <a:pt x="331" y="322"/>
                    <a:pt x="331" y="343"/>
                  </a:cubicBezTo>
                  <a:cubicBezTo>
                    <a:pt x="331" y="359"/>
                    <a:pt x="322" y="371"/>
                    <a:pt x="308" y="380"/>
                  </a:cubicBezTo>
                  <a:cubicBezTo>
                    <a:pt x="279" y="401"/>
                    <a:pt x="234" y="412"/>
                    <a:pt x="196" y="412"/>
                  </a:cubicBezTo>
                  <a:cubicBezTo>
                    <a:pt x="85" y="412"/>
                    <a:pt x="0" y="330"/>
                    <a:pt x="0" y="205"/>
                  </a:cubicBezTo>
                  <a:cubicBezTo>
                    <a:pt x="0" y="83"/>
                    <a:pt x="81" y="0"/>
                    <a:pt x="196" y="0"/>
                  </a:cubicBezTo>
                  <a:cubicBezTo>
                    <a:pt x="233" y="0"/>
                    <a:pt x="277" y="8"/>
                    <a:pt x="308" y="30"/>
                  </a:cubicBezTo>
                  <a:cubicBezTo>
                    <a:pt x="324" y="41"/>
                    <a:pt x="331" y="52"/>
                    <a:pt x="331" y="65"/>
                  </a:cubicBezTo>
                  <a:cubicBezTo>
                    <a:pt x="331" y="86"/>
                    <a:pt x="317" y="112"/>
                    <a:pt x="290" y="112"/>
                  </a:cubicBezTo>
                  <a:cubicBezTo>
                    <a:pt x="281" y="112"/>
                    <a:pt x="273" y="107"/>
                    <a:pt x="260" y="100"/>
                  </a:cubicBezTo>
                  <a:cubicBezTo>
                    <a:pt x="240" y="89"/>
                    <a:pt x="223" y="82"/>
                    <a:pt x="199" y="82"/>
                  </a:cubicBezTo>
                  <a:cubicBezTo>
                    <a:pt x="135" y="82"/>
                    <a:pt x="99" y="129"/>
                    <a:pt x="99" y="204"/>
                  </a:cubicBezTo>
                  <a:cubicBezTo>
                    <a:pt x="99" y="277"/>
                    <a:pt x="134" y="329"/>
                    <a:pt x="199" y="32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C831234C-D7F6-4E48-9EA8-CD8A510AE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43" y="819"/>
              <a:ext cx="70" cy="123"/>
            </a:xfrm>
            <a:custGeom>
              <a:avLst/>
              <a:gdLst>
                <a:gd name="T0" fmla="*/ 355 w 355"/>
                <a:gd name="T1" fmla="*/ 572 h 611"/>
                <a:gd name="T2" fmla="*/ 307 w 355"/>
                <a:gd name="T3" fmla="*/ 611 h 611"/>
                <a:gd name="T4" fmla="*/ 259 w 355"/>
                <a:gd name="T5" fmla="*/ 572 h 611"/>
                <a:gd name="T6" fmla="*/ 259 w 355"/>
                <a:gd name="T7" fmla="*/ 376 h 611"/>
                <a:gd name="T8" fmla="*/ 244 w 355"/>
                <a:gd name="T9" fmla="*/ 316 h 611"/>
                <a:gd name="T10" fmla="*/ 181 w 355"/>
                <a:gd name="T11" fmla="*/ 287 h 611"/>
                <a:gd name="T12" fmla="*/ 96 w 355"/>
                <a:gd name="T13" fmla="*/ 328 h 611"/>
                <a:gd name="T14" fmla="*/ 96 w 355"/>
                <a:gd name="T15" fmla="*/ 572 h 611"/>
                <a:gd name="T16" fmla="*/ 48 w 355"/>
                <a:gd name="T17" fmla="*/ 611 h 611"/>
                <a:gd name="T18" fmla="*/ 0 w 355"/>
                <a:gd name="T19" fmla="*/ 572 h 611"/>
                <a:gd name="T20" fmla="*/ 0 w 355"/>
                <a:gd name="T21" fmla="*/ 40 h 611"/>
                <a:gd name="T22" fmla="*/ 48 w 355"/>
                <a:gd name="T23" fmla="*/ 0 h 611"/>
                <a:gd name="T24" fmla="*/ 96 w 355"/>
                <a:gd name="T25" fmla="*/ 40 h 611"/>
                <a:gd name="T26" fmla="*/ 96 w 355"/>
                <a:gd name="T27" fmla="*/ 257 h 611"/>
                <a:gd name="T28" fmla="*/ 215 w 355"/>
                <a:gd name="T29" fmla="*/ 202 h 611"/>
                <a:gd name="T30" fmla="*/ 330 w 355"/>
                <a:gd name="T31" fmla="*/ 256 h 611"/>
                <a:gd name="T32" fmla="*/ 355 w 355"/>
                <a:gd name="T33" fmla="*/ 360 h 611"/>
                <a:gd name="T34" fmla="*/ 355 w 355"/>
                <a:gd name="T35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611">
                  <a:moveTo>
                    <a:pt x="355" y="572"/>
                  </a:moveTo>
                  <a:cubicBezTo>
                    <a:pt x="355" y="598"/>
                    <a:pt x="339" y="611"/>
                    <a:pt x="307" y="611"/>
                  </a:cubicBezTo>
                  <a:cubicBezTo>
                    <a:pt x="275" y="611"/>
                    <a:pt x="259" y="598"/>
                    <a:pt x="259" y="572"/>
                  </a:cubicBezTo>
                  <a:cubicBezTo>
                    <a:pt x="259" y="376"/>
                    <a:pt x="259" y="376"/>
                    <a:pt x="259" y="376"/>
                  </a:cubicBezTo>
                  <a:cubicBezTo>
                    <a:pt x="259" y="352"/>
                    <a:pt x="255" y="331"/>
                    <a:pt x="244" y="316"/>
                  </a:cubicBezTo>
                  <a:cubicBezTo>
                    <a:pt x="231" y="296"/>
                    <a:pt x="210" y="287"/>
                    <a:pt x="181" y="287"/>
                  </a:cubicBezTo>
                  <a:cubicBezTo>
                    <a:pt x="142" y="287"/>
                    <a:pt x="114" y="305"/>
                    <a:pt x="96" y="328"/>
                  </a:cubicBezTo>
                  <a:cubicBezTo>
                    <a:pt x="96" y="572"/>
                    <a:pt x="96" y="572"/>
                    <a:pt x="96" y="572"/>
                  </a:cubicBez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"/>
                    <a:pt x="16" y="0"/>
                    <a:pt x="48" y="0"/>
                  </a:cubicBezTo>
                  <a:cubicBezTo>
                    <a:pt x="80" y="0"/>
                    <a:pt x="96" y="14"/>
                    <a:pt x="96" y="4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20" y="224"/>
                    <a:pt x="161" y="202"/>
                    <a:pt x="215" y="202"/>
                  </a:cubicBezTo>
                  <a:cubicBezTo>
                    <a:pt x="264" y="202"/>
                    <a:pt x="304" y="218"/>
                    <a:pt x="330" y="256"/>
                  </a:cubicBezTo>
                  <a:cubicBezTo>
                    <a:pt x="347" y="281"/>
                    <a:pt x="355" y="316"/>
                    <a:pt x="355" y="360"/>
                  </a:cubicBezTo>
                  <a:lnTo>
                    <a:pt x="355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089B09BE-68ED-499E-A85C-EFE29D08448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27" y="859"/>
              <a:ext cx="80" cy="84"/>
            </a:xfrm>
            <a:custGeom>
              <a:avLst/>
              <a:gdLst>
                <a:gd name="T0" fmla="*/ 201 w 401"/>
                <a:gd name="T1" fmla="*/ 337 h 416"/>
                <a:gd name="T2" fmla="*/ 302 w 401"/>
                <a:gd name="T3" fmla="*/ 209 h 416"/>
                <a:gd name="T4" fmla="*/ 200 w 401"/>
                <a:gd name="T5" fmla="*/ 77 h 416"/>
                <a:gd name="T6" fmla="*/ 99 w 401"/>
                <a:gd name="T7" fmla="*/ 206 h 416"/>
                <a:gd name="T8" fmla="*/ 201 w 401"/>
                <a:gd name="T9" fmla="*/ 337 h 416"/>
                <a:gd name="T10" fmla="*/ 201 w 401"/>
                <a:gd name="T11" fmla="*/ 0 h 416"/>
                <a:gd name="T12" fmla="*/ 401 w 401"/>
                <a:gd name="T13" fmla="*/ 206 h 416"/>
                <a:gd name="T14" fmla="*/ 200 w 401"/>
                <a:gd name="T15" fmla="*/ 416 h 416"/>
                <a:gd name="T16" fmla="*/ 0 w 401"/>
                <a:gd name="T17" fmla="*/ 209 h 416"/>
                <a:gd name="T18" fmla="*/ 201 w 401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16">
                  <a:moveTo>
                    <a:pt x="201" y="337"/>
                  </a:moveTo>
                  <a:cubicBezTo>
                    <a:pt x="263" y="337"/>
                    <a:pt x="302" y="287"/>
                    <a:pt x="302" y="209"/>
                  </a:cubicBezTo>
                  <a:cubicBezTo>
                    <a:pt x="302" y="128"/>
                    <a:pt x="262" y="77"/>
                    <a:pt x="200" y="77"/>
                  </a:cubicBezTo>
                  <a:cubicBezTo>
                    <a:pt x="138" y="77"/>
                    <a:pt x="99" y="128"/>
                    <a:pt x="99" y="206"/>
                  </a:cubicBezTo>
                  <a:cubicBezTo>
                    <a:pt x="99" y="287"/>
                    <a:pt x="139" y="337"/>
                    <a:pt x="201" y="337"/>
                  </a:cubicBezTo>
                  <a:moveTo>
                    <a:pt x="201" y="0"/>
                  </a:moveTo>
                  <a:cubicBezTo>
                    <a:pt x="324" y="0"/>
                    <a:pt x="401" y="82"/>
                    <a:pt x="401" y="206"/>
                  </a:cubicBezTo>
                  <a:cubicBezTo>
                    <a:pt x="401" y="334"/>
                    <a:pt x="322" y="416"/>
                    <a:pt x="200" y="416"/>
                  </a:cubicBezTo>
                  <a:cubicBezTo>
                    <a:pt x="77" y="416"/>
                    <a:pt x="0" y="334"/>
                    <a:pt x="0" y="209"/>
                  </a:cubicBezTo>
                  <a:cubicBezTo>
                    <a:pt x="0" y="82"/>
                    <a:pt x="79" y="0"/>
                    <a:pt x="20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6889D326-B739-42F1-8C5C-2B97F57FBF2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17" y="859"/>
              <a:ext cx="80" cy="84"/>
            </a:xfrm>
            <a:custGeom>
              <a:avLst/>
              <a:gdLst>
                <a:gd name="T0" fmla="*/ 202 w 401"/>
                <a:gd name="T1" fmla="*/ 337 h 416"/>
                <a:gd name="T2" fmla="*/ 302 w 401"/>
                <a:gd name="T3" fmla="*/ 209 h 416"/>
                <a:gd name="T4" fmla="*/ 200 w 401"/>
                <a:gd name="T5" fmla="*/ 77 h 416"/>
                <a:gd name="T6" fmla="*/ 99 w 401"/>
                <a:gd name="T7" fmla="*/ 206 h 416"/>
                <a:gd name="T8" fmla="*/ 202 w 401"/>
                <a:gd name="T9" fmla="*/ 337 h 416"/>
                <a:gd name="T10" fmla="*/ 202 w 401"/>
                <a:gd name="T11" fmla="*/ 0 h 416"/>
                <a:gd name="T12" fmla="*/ 401 w 401"/>
                <a:gd name="T13" fmla="*/ 206 h 416"/>
                <a:gd name="T14" fmla="*/ 200 w 401"/>
                <a:gd name="T15" fmla="*/ 416 h 416"/>
                <a:gd name="T16" fmla="*/ 0 w 401"/>
                <a:gd name="T17" fmla="*/ 209 h 416"/>
                <a:gd name="T18" fmla="*/ 202 w 401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16">
                  <a:moveTo>
                    <a:pt x="202" y="337"/>
                  </a:moveTo>
                  <a:cubicBezTo>
                    <a:pt x="263" y="337"/>
                    <a:pt x="302" y="287"/>
                    <a:pt x="302" y="209"/>
                  </a:cubicBezTo>
                  <a:cubicBezTo>
                    <a:pt x="302" y="128"/>
                    <a:pt x="262" y="77"/>
                    <a:pt x="200" y="77"/>
                  </a:cubicBezTo>
                  <a:cubicBezTo>
                    <a:pt x="138" y="77"/>
                    <a:pt x="99" y="128"/>
                    <a:pt x="99" y="206"/>
                  </a:cubicBezTo>
                  <a:cubicBezTo>
                    <a:pt x="99" y="287"/>
                    <a:pt x="139" y="337"/>
                    <a:pt x="202" y="337"/>
                  </a:cubicBezTo>
                  <a:moveTo>
                    <a:pt x="202" y="0"/>
                  </a:moveTo>
                  <a:cubicBezTo>
                    <a:pt x="325" y="0"/>
                    <a:pt x="401" y="82"/>
                    <a:pt x="401" y="206"/>
                  </a:cubicBezTo>
                  <a:cubicBezTo>
                    <a:pt x="401" y="334"/>
                    <a:pt x="322" y="416"/>
                    <a:pt x="200" y="416"/>
                  </a:cubicBezTo>
                  <a:cubicBezTo>
                    <a:pt x="77" y="416"/>
                    <a:pt x="0" y="334"/>
                    <a:pt x="0" y="209"/>
                  </a:cubicBezTo>
                  <a:cubicBezTo>
                    <a:pt x="0" y="82"/>
                    <a:pt x="80" y="0"/>
                    <a:pt x="20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37E51F35-C1C7-47AC-9E23-ADEFE1B166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2" y="819"/>
              <a:ext cx="19" cy="123"/>
            </a:xfrm>
            <a:custGeom>
              <a:avLst/>
              <a:gdLst>
                <a:gd name="T0" fmla="*/ 96 w 96"/>
                <a:gd name="T1" fmla="*/ 572 h 611"/>
                <a:gd name="T2" fmla="*/ 48 w 96"/>
                <a:gd name="T3" fmla="*/ 611 h 611"/>
                <a:gd name="T4" fmla="*/ 0 w 96"/>
                <a:gd name="T5" fmla="*/ 572 h 611"/>
                <a:gd name="T6" fmla="*/ 0 w 96"/>
                <a:gd name="T7" fmla="*/ 40 h 611"/>
                <a:gd name="T8" fmla="*/ 48 w 96"/>
                <a:gd name="T9" fmla="*/ 0 h 611"/>
                <a:gd name="T10" fmla="*/ 96 w 96"/>
                <a:gd name="T11" fmla="*/ 40 h 611"/>
                <a:gd name="T12" fmla="*/ 96 w 96"/>
                <a:gd name="T13" fmla="*/ 57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11">
                  <a:moveTo>
                    <a:pt x="96" y="572"/>
                  </a:moveTo>
                  <a:cubicBezTo>
                    <a:pt x="96" y="598"/>
                    <a:pt x="80" y="611"/>
                    <a:pt x="48" y="611"/>
                  </a:cubicBezTo>
                  <a:cubicBezTo>
                    <a:pt x="16" y="611"/>
                    <a:pt x="0" y="598"/>
                    <a:pt x="0" y="57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"/>
                    <a:pt x="16" y="0"/>
                    <a:pt x="48" y="0"/>
                  </a:cubicBezTo>
                  <a:cubicBezTo>
                    <a:pt x="80" y="0"/>
                    <a:pt x="96" y="14"/>
                    <a:pt x="96" y="40"/>
                  </a:cubicBezTo>
                  <a:lnTo>
                    <a:pt x="96" y="5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id="{E82CB5FD-282A-43AE-B98F-92BACA5245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8" y="823"/>
              <a:ext cx="113" cy="120"/>
            </a:xfrm>
            <a:custGeom>
              <a:avLst/>
              <a:gdLst>
                <a:gd name="T0" fmla="*/ 281 w 563"/>
                <a:gd name="T1" fmla="*/ 516 h 600"/>
                <a:gd name="T2" fmla="*/ 462 w 563"/>
                <a:gd name="T3" fmla="*/ 300 h 600"/>
                <a:gd name="T4" fmla="*/ 281 w 563"/>
                <a:gd name="T5" fmla="*/ 85 h 600"/>
                <a:gd name="T6" fmla="*/ 101 w 563"/>
                <a:gd name="T7" fmla="*/ 300 h 600"/>
                <a:gd name="T8" fmla="*/ 281 w 563"/>
                <a:gd name="T9" fmla="*/ 516 h 600"/>
                <a:gd name="T10" fmla="*/ 281 w 563"/>
                <a:gd name="T11" fmla="*/ 0 h 600"/>
                <a:gd name="T12" fmla="*/ 563 w 563"/>
                <a:gd name="T13" fmla="*/ 300 h 600"/>
                <a:gd name="T14" fmla="*/ 281 w 563"/>
                <a:gd name="T15" fmla="*/ 600 h 600"/>
                <a:gd name="T16" fmla="*/ 0 w 563"/>
                <a:gd name="T17" fmla="*/ 300 h 600"/>
                <a:gd name="T18" fmla="*/ 281 w 563"/>
                <a:gd name="T19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3" h="600">
                  <a:moveTo>
                    <a:pt x="281" y="516"/>
                  </a:moveTo>
                  <a:cubicBezTo>
                    <a:pt x="390" y="516"/>
                    <a:pt x="462" y="434"/>
                    <a:pt x="462" y="300"/>
                  </a:cubicBezTo>
                  <a:cubicBezTo>
                    <a:pt x="462" y="167"/>
                    <a:pt x="390" y="85"/>
                    <a:pt x="281" y="85"/>
                  </a:cubicBezTo>
                  <a:cubicBezTo>
                    <a:pt x="173" y="85"/>
                    <a:pt x="101" y="167"/>
                    <a:pt x="101" y="300"/>
                  </a:cubicBezTo>
                  <a:cubicBezTo>
                    <a:pt x="101" y="434"/>
                    <a:pt x="173" y="516"/>
                    <a:pt x="281" y="516"/>
                  </a:cubicBezTo>
                  <a:moveTo>
                    <a:pt x="281" y="0"/>
                  </a:moveTo>
                  <a:cubicBezTo>
                    <a:pt x="451" y="0"/>
                    <a:pt x="563" y="117"/>
                    <a:pt x="563" y="300"/>
                  </a:cubicBezTo>
                  <a:cubicBezTo>
                    <a:pt x="563" y="484"/>
                    <a:pt x="451" y="600"/>
                    <a:pt x="281" y="600"/>
                  </a:cubicBezTo>
                  <a:cubicBezTo>
                    <a:pt x="111" y="600"/>
                    <a:pt x="0" y="484"/>
                    <a:pt x="0" y="300"/>
                  </a:cubicBezTo>
                  <a:cubicBezTo>
                    <a:pt x="0" y="117"/>
                    <a:pt x="111" y="0"/>
                    <a:pt x="28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id="{D79D3C30-B455-4C1B-A1F3-7C68F7DF8D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6" y="823"/>
              <a:ext cx="68" cy="119"/>
            </a:xfrm>
            <a:custGeom>
              <a:avLst/>
              <a:gdLst>
                <a:gd name="T0" fmla="*/ 341 w 341"/>
                <a:gd name="T1" fmla="*/ 45 h 593"/>
                <a:gd name="T2" fmla="*/ 307 w 341"/>
                <a:gd name="T3" fmla="*/ 89 h 593"/>
                <a:gd name="T4" fmla="*/ 251 w 341"/>
                <a:gd name="T5" fmla="*/ 81 h 593"/>
                <a:gd name="T6" fmla="*/ 192 w 341"/>
                <a:gd name="T7" fmla="*/ 112 h 593"/>
                <a:gd name="T8" fmla="*/ 180 w 341"/>
                <a:gd name="T9" fmla="*/ 182 h 593"/>
                <a:gd name="T10" fmla="*/ 180 w 341"/>
                <a:gd name="T11" fmla="*/ 194 h 593"/>
                <a:gd name="T12" fmla="*/ 253 w 341"/>
                <a:gd name="T13" fmla="*/ 194 h 593"/>
                <a:gd name="T14" fmla="*/ 292 w 341"/>
                <a:gd name="T15" fmla="*/ 234 h 593"/>
                <a:gd name="T16" fmla="*/ 253 w 341"/>
                <a:gd name="T17" fmla="*/ 274 h 593"/>
                <a:gd name="T18" fmla="*/ 180 w 341"/>
                <a:gd name="T19" fmla="*/ 274 h 593"/>
                <a:gd name="T20" fmla="*/ 180 w 341"/>
                <a:gd name="T21" fmla="*/ 554 h 593"/>
                <a:gd name="T22" fmla="*/ 132 w 341"/>
                <a:gd name="T23" fmla="*/ 593 h 593"/>
                <a:gd name="T24" fmla="*/ 84 w 341"/>
                <a:gd name="T25" fmla="*/ 554 h 593"/>
                <a:gd name="T26" fmla="*/ 84 w 341"/>
                <a:gd name="T27" fmla="*/ 274 h 593"/>
                <a:gd name="T28" fmla="*/ 39 w 341"/>
                <a:gd name="T29" fmla="*/ 274 h 593"/>
                <a:gd name="T30" fmla="*/ 0 w 341"/>
                <a:gd name="T31" fmla="*/ 234 h 593"/>
                <a:gd name="T32" fmla="*/ 39 w 341"/>
                <a:gd name="T33" fmla="*/ 194 h 593"/>
                <a:gd name="T34" fmla="*/ 84 w 341"/>
                <a:gd name="T35" fmla="*/ 194 h 593"/>
                <a:gd name="T36" fmla="*/ 84 w 341"/>
                <a:gd name="T37" fmla="*/ 183 h 593"/>
                <a:gd name="T38" fmla="*/ 112 w 341"/>
                <a:gd name="T39" fmla="*/ 62 h 593"/>
                <a:gd name="T40" fmla="*/ 246 w 341"/>
                <a:gd name="T41" fmla="*/ 0 h 593"/>
                <a:gd name="T42" fmla="*/ 319 w 341"/>
                <a:gd name="T43" fmla="*/ 14 h 593"/>
                <a:gd name="T44" fmla="*/ 341 w 341"/>
                <a:gd name="T45" fmla="*/ 45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1" h="593">
                  <a:moveTo>
                    <a:pt x="341" y="45"/>
                  </a:moveTo>
                  <a:cubicBezTo>
                    <a:pt x="341" y="61"/>
                    <a:pt x="333" y="89"/>
                    <a:pt x="307" y="89"/>
                  </a:cubicBezTo>
                  <a:cubicBezTo>
                    <a:pt x="295" y="89"/>
                    <a:pt x="273" y="81"/>
                    <a:pt x="251" y="81"/>
                  </a:cubicBezTo>
                  <a:cubicBezTo>
                    <a:pt x="223" y="81"/>
                    <a:pt x="203" y="94"/>
                    <a:pt x="192" y="112"/>
                  </a:cubicBezTo>
                  <a:cubicBezTo>
                    <a:pt x="180" y="132"/>
                    <a:pt x="180" y="160"/>
                    <a:pt x="180" y="182"/>
                  </a:cubicBezTo>
                  <a:cubicBezTo>
                    <a:pt x="180" y="194"/>
                    <a:pt x="180" y="194"/>
                    <a:pt x="180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79" y="194"/>
                    <a:pt x="292" y="208"/>
                    <a:pt x="292" y="234"/>
                  </a:cubicBezTo>
                  <a:cubicBezTo>
                    <a:pt x="292" y="261"/>
                    <a:pt x="279" y="274"/>
                    <a:pt x="253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554"/>
                    <a:pt x="180" y="554"/>
                    <a:pt x="180" y="554"/>
                  </a:cubicBezTo>
                  <a:cubicBezTo>
                    <a:pt x="180" y="580"/>
                    <a:pt x="164" y="593"/>
                    <a:pt x="132" y="593"/>
                  </a:cubicBezTo>
                  <a:cubicBezTo>
                    <a:pt x="100" y="593"/>
                    <a:pt x="84" y="580"/>
                    <a:pt x="84" y="554"/>
                  </a:cubicBezTo>
                  <a:cubicBezTo>
                    <a:pt x="84" y="274"/>
                    <a:pt x="84" y="274"/>
                    <a:pt x="84" y="274"/>
                  </a:cubicBezTo>
                  <a:cubicBezTo>
                    <a:pt x="39" y="274"/>
                    <a:pt x="39" y="274"/>
                    <a:pt x="39" y="274"/>
                  </a:cubicBezTo>
                  <a:cubicBezTo>
                    <a:pt x="13" y="274"/>
                    <a:pt x="0" y="261"/>
                    <a:pt x="0" y="234"/>
                  </a:cubicBezTo>
                  <a:cubicBezTo>
                    <a:pt x="0" y="208"/>
                    <a:pt x="13" y="194"/>
                    <a:pt x="39" y="194"/>
                  </a:cubicBezTo>
                  <a:cubicBezTo>
                    <a:pt x="84" y="194"/>
                    <a:pt x="84" y="194"/>
                    <a:pt x="84" y="194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84" y="153"/>
                    <a:pt x="84" y="103"/>
                    <a:pt x="112" y="62"/>
                  </a:cubicBezTo>
                  <a:cubicBezTo>
                    <a:pt x="140" y="24"/>
                    <a:pt x="189" y="0"/>
                    <a:pt x="246" y="0"/>
                  </a:cubicBezTo>
                  <a:cubicBezTo>
                    <a:pt x="271" y="0"/>
                    <a:pt x="299" y="5"/>
                    <a:pt x="319" y="14"/>
                  </a:cubicBezTo>
                  <a:cubicBezTo>
                    <a:pt x="337" y="21"/>
                    <a:pt x="341" y="31"/>
                    <a:pt x="341" y="4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id="{ECEF10CC-E4E7-460F-A6EE-8E4F269A76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8" y="980"/>
              <a:ext cx="96" cy="119"/>
            </a:xfrm>
            <a:custGeom>
              <a:avLst/>
              <a:gdLst>
                <a:gd name="T0" fmla="*/ 301 w 482"/>
                <a:gd name="T1" fmla="*/ 374 h 595"/>
                <a:gd name="T2" fmla="*/ 262 w 482"/>
                <a:gd name="T3" fmla="*/ 330 h 595"/>
                <a:gd name="T4" fmla="*/ 301 w 482"/>
                <a:gd name="T5" fmla="*/ 287 h 595"/>
                <a:gd name="T6" fmla="*/ 432 w 482"/>
                <a:gd name="T7" fmla="*/ 287 h 595"/>
                <a:gd name="T8" fmla="*/ 482 w 482"/>
                <a:gd name="T9" fmla="*/ 336 h 595"/>
                <a:gd name="T10" fmla="*/ 482 w 482"/>
                <a:gd name="T11" fmla="*/ 507 h 595"/>
                <a:gd name="T12" fmla="*/ 437 w 482"/>
                <a:gd name="T13" fmla="*/ 568 h 595"/>
                <a:gd name="T14" fmla="*/ 290 w 482"/>
                <a:gd name="T15" fmla="*/ 595 h 595"/>
                <a:gd name="T16" fmla="*/ 0 w 482"/>
                <a:gd name="T17" fmla="*/ 297 h 595"/>
                <a:gd name="T18" fmla="*/ 286 w 482"/>
                <a:gd name="T19" fmla="*/ 0 h 595"/>
                <a:gd name="T20" fmla="*/ 435 w 482"/>
                <a:gd name="T21" fmla="*/ 37 h 595"/>
                <a:gd name="T22" fmla="*/ 477 w 482"/>
                <a:gd name="T23" fmla="*/ 86 h 595"/>
                <a:gd name="T24" fmla="*/ 434 w 482"/>
                <a:gd name="T25" fmla="*/ 133 h 595"/>
                <a:gd name="T26" fmla="*/ 391 w 482"/>
                <a:gd name="T27" fmla="*/ 112 h 595"/>
                <a:gd name="T28" fmla="*/ 286 w 482"/>
                <a:gd name="T29" fmla="*/ 85 h 595"/>
                <a:gd name="T30" fmla="*/ 101 w 482"/>
                <a:gd name="T31" fmla="*/ 295 h 595"/>
                <a:gd name="T32" fmla="*/ 292 w 482"/>
                <a:gd name="T33" fmla="*/ 510 h 595"/>
                <a:gd name="T34" fmla="*/ 386 w 482"/>
                <a:gd name="T35" fmla="*/ 494 h 595"/>
                <a:gd name="T36" fmla="*/ 386 w 482"/>
                <a:gd name="T37" fmla="*/ 374 h 595"/>
                <a:gd name="T38" fmla="*/ 301 w 482"/>
                <a:gd name="T39" fmla="*/ 37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2" h="595">
                  <a:moveTo>
                    <a:pt x="301" y="374"/>
                  </a:moveTo>
                  <a:cubicBezTo>
                    <a:pt x="275" y="374"/>
                    <a:pt x="262" y="360"/>
                    <a:pt x="262" y="330"/>
                  </a:cubicBezTo>
                  <a:cubicBezTo>
                    <a:pt x="262" y="301"/>
                    <a:pt x="275" y="287"/>
                    <a:pt x="301" y="287"/>
                  </a:cubicBezTo>
                  <a:cubicBezTo>
                    <a:pt x="432" y="287"/>
                    <a:pt x="432" y="287"/>
                    <a:pt x="432" y="287"/>
                  </a:cubicBezTo>
                  <a:cubicBezTo>
                    <a:pt x="467" y="287"/>
                    <a:pt x="482" y="302"/>
                    <a:pt x="482" y="336"/>
                  </a:cubicBezTo>
                  <a:cubicBezTo>
                    <a:pt x="482" y="507"/>
                    <a:pt x="482" y="507"/>
                    <a:pt x="482" y="507"/>
                  </a:cubicBezTo>
                  <a:cubicBezTo>
                    <a:pt x="482" y="537"/>
                    <a:pt x="472" y="553"/>
                    <a:pt x="437" y="568"/>
                  </a:cubicBezTo>
                  <a:cubicBezTo>
                    <a:pt x="402" y="583"/>
                    <a:pt x="345" y="595"/>
                    <a:pt x="290" y="595"/>
                  </a:cubicBezTo>
                  <a:cubicBezTo>
                    <a:pt x="122" y="595"/>
                    <a:pt x="0" y="489"/>
                    <a:pt x="0" y="297"/>
                  </a:cubicBezTo>
                  <a:cubicBezTo>
                    <a:pt x="0" y="107"/>
                    <a:pt x="120" y="0"/>
                    <a:pt x="286" y="0"/>
                  </a:cubicBezTo>
                  <a:cubicBezTo>
                    <a:pt x="342" y="0"/>
                    <a:pt x="393" y="12"/>
                    <a:pt x="435" y="37"/>
                  </a:cubicBezTo>
                  <a:cubicBezTo>
                    <a:pt x="463" y="54"/>
                    <a:pt x="477" y="69"/>
                    <a:pt x="477" y="86"/>
                  </a:cubicBezTo>
                  <a:cubicBezTo>
                    <a:pt x="477" y="107"/>
                    <a:pt x="455" y="133"/>
                    <a:pt x="434" y="133"/>
                  </a:cubicBezTo>
                  <a:cubicBezTo>
                    <a:pt x="421" y="133"/>
                    <a:pt x="411" y="124"/>
                    <a:pt x="391" y="112"/>
                  </a:cubicBezTo>
                  <a:cubicBezTo>
                    <a:pt x="362" y="95"/>
                    <a:pt x="326" y="85"/>
                    <a:pt x="286" y="85"/>
                  </a:cubicBezTo>
                  <a:cubicBezTo>
                    <a:pt x="175" y="85"/>
                    <a:pt x="101" y="160"/>
                    <a:pt x="101" y="295"/>
                  </a:cubicBezTo>
                  <a:cubicBezTo>
                    <a:pt x="101" y="433"/>
                    <a:pt x="178" y="510"/>
                    <a:pt x="292" y="510"/>
                  </a:cubicBezTo>
                  <a:cubicBezTo>
                    <a:pt x="327" y="510"/>
                    <a:pt x="362" y="503"/>
                    <a:pt x="386" y="494"/>
                  </a:cubicBezTo>
                  <a:cubicBezTo>
                    <a:pt x="386" y="374"/>
                    <a:pt x="386" y="374"/>
                    <a:pt x="386" y="374"/>
                  </a:cubicBezTo>
                  <a:lnTo>
                    <a:pt x="301" y="3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id="{6BE2F471-BCF6-4A00-8392-227D7CE24FE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87" y="1016"/>
              <a:ext cx="80" cy="83"/>
            </a:xfrm>
            <a:custGeom>
              <a:avLst/>
              <a:gdLst>
                <a:gd name="T0" fmla="*/ 201 w 400"/>
                <a:gd name="T1" fmla="*/ 338 h 416"/>
                <a:gd name="T2" fmla="*/ 302 w 400"/>
                <a:gd name="T3" fmla="*/ 210 h 416"/>
                <a:gd name="T4" fmla="*/ 199 w 400"/>
                <a:gd name="T5" fmla="*/ 78 h 416"/>
                <a:gd name="T6" fmla="*/ 99 w 400"/>
                <a:gd name="T7" fmla="*/ 207 h 416"/>
                <a:gd name="T8" fmla="*/ 201 w 400"/>
                <a:gd name="T9" fmla="*/ 338 h 416"/>
                <a:gd name="T10" fmla="*/ 201 w 400"/>
                <a:gd name="T11" fmla="*/ 0 h 416"/>
                <a:gd name="T12" fmla="*/ 400 w 400"/>
                <a:gd name="T13" fmla="*/ 207 h 416"/>
                <a:gd name="T14" fmla="*/ 199 w 400"/>
                <a:gd name="T15" fmla="*/ 416 h 416"/>
                <a:gd name="T16" fmla="*/ 0 w 400"/>
                <a:gd name="T17" fmla="*/ 210 h 416"/>
                <a:gd name="T18" fmla="*/ 201 w 400"/>
                <a:gd name="T19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0" h="416">
                  <a:moveTo>
                    <a:pt x="201" y="338"/>
                  </a:moveTo>
                  <a:cubicBezTo>
                    <a:pt x="262" y="338"/>
                    <a:pt x="302" y="288"/>
                    <a:pt x="302" y="210"/>
                  </a:cubicBezTo>
                  <a:cubicBezTo>
                    <a:pt x="302" y="129"/>
                    <a:pt x="262" y="78"/>
                    <a:pt x="199" y="78"/>
                  </a:cubicBezTo>
                  <a:cubicBezTo>
                    <a:pt x="138" y="78"/>
                    <a:pt x="99" y="129"/>
                    <a:pt x="99" y="207"/>
                  </a:cubicBezTo>
                  <a:cubicBezTo>
                    <a:pt x="99" y="288"/>
                    <a:pt x="139" y="338"/>
                    <a:pt x="201" y="338"/>
                  </a:cubicBezTo>
                  <a:moveTo>
                    <a:pt x="201" y="0"/>
                  </a:moveTo>
                  <a:cubicBezTo>
                    <a:pt x="324" y="0"/>
                    <a:pt x="400" y="82"/>
                    <a:pt x="400" y="207"/>
                  </a:cubicBezTo>
                  <a:cubicBezTo>
                    <a:pt x="400" y="334"/>
                    <a:pt x="321" y="416"/>
                    <a:pt x="199" y="416"/>
                  </a:cubicBezTo>
                  <a:cubicBezTo>
                    <a:pt x="76" y="416"/>
                    <a:pt x="0" y="334"/>
                    <a:pt x="0" y="210"/>
                  </a:cubicBezTo>
                  <a:cubicBezTo>
                    <a:pt x="0" y="82"/>
                    <a:pt x="79" y="0"/>
                    <a:pt x="20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id="{8C17DF63-EC28-4C0D-9761-280ADA524C2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73" y="1017"/>
              <a:ext cx="78" cy="81"/>
            </a:xfrm>
            <a:custGeom>
              <a:avLst/>
              <a:gdLst>
                <a:gd name="T0" fmla="*/ 295 w 394"/>
                <a:gd name="T1" fmla="*/ 41 h 407"/>
                <a:gd name="T2" fmla="*/ 351 w 394"/>
                <a:gd name="T3" fmla="*/ 0 h 407"/>
                <a:gd name="T4" fmla="*/ 394 w 394"/>
                <a:gd name="T5" fmla="*/ 27 h 407"/>
                <a:gd name="T6" fmla="*/ 386 w 394"/>
                <a:gd name="T7" fmla="*/ 60 h 407"/>
                <a:gd name="T8" fmla="*/ 262 w 394"/>
                <a:gd name="T9" fmla="*/ 361 h 407"/>
                <a:gd name="T10" fmla="*/ 196 w 394"/>
                <a:gd name="T11" fmla="*/ 407 h 407"/>
                <a:gd name="T12" fmla="*/ 129 w 394"/>
                <a:gd name="T13" fmla="*/ 361 h 407"/>
                <a:gd name="T14" fmla="*/ 8 w 394"/>
                <a:gd name="T15" fmla="*/ 60 h 407"/>
                <a:gd name="T16" fmla="*/ 0 w 394"/>
                <a:gd name="T17" fmla="*/ 27 h 407"/>
                <a:gd name="T18" fmla="*/ 43 w 394"/>
                <a:gd name="T19" fmla="*/ 0 h 407"/>
                <a:gd name="T20" fmla="*/ 101 w 394"/>
                <a:gd name="T21" fmla="*/ 41 h 407"/>
                <a:gd name="T22" fmla="*/ 198 w 394"/>
                <a:gd name="T23" fmla="*/ 295 h 407"/>
                <a:gd name="T24" fmla="*/ 295 w 394"/>
                <a:gd name="T25" fmla="*/ 41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4" h="407">
                  <a:moveTo>
                    <a:pt x="295" y="41"/>
                  </a:moveTo>
                  <a:cubicBezTo>
                    <a:pt x="307" y="11"/>
                    <a:pt x="317" y="0"/>
                    <a:pt x="351" y="0"/>
                  </a:cubicBezTo>
                  <a:cubicBezTo>
                    <a:pt x="383" y="0"/>
                    <a:pt x="394" y="11"/>
                    <a:pt x="394" y="27"/>
                  </a:cubicBezTo>
                  <a:cubicBezTo>
                    <a:pt x="394" y="37"/>
                    <a:pt x="391" y="49"/>
                    <a:pt x="386" y="60"/>
                  </a:cubicBezTo>
                  <a:cubicBezTo>
                    <a:pt x="262" y="361"/>
                    <a:pt x="262" y="361"/>
                    <a:pt x="262" y="361"/>
                  </a:cubicBezTo>
                  <a:cubicBezTo>
                    <a:pt x="247" y="395"/>
                    <a:pt x="234" y="407"/>
                    <a:pt x="196" y="407"/>
                  </a:cubicBezTo>
                  <a:cubicBezTo>
                    <a:pt x="157" y="407"/>
                    <a:pt x="143" y="395"/>
                    <a:pt x="129" y="361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49"/>
                    <a:pt x="0" y="37"/>
                    <a:pt x="0" y="27"/>
                  </a:cubicBezTo>
                  <a:cubicBezTo>
                    <a:pt x="0" y="11"/>
                    <a:pt x="11" y="0"/>
                    <a:pt x="43" y="0"/>
                  </a:cubicBezTo>
                  <a:cubicBezTo>
                    <a:pt x="80" y="0"/>
                    <a:pt x="90" y="11"/>
                    <a:pt x="101" y="41"/>
                  </a:cubicBezTo>
                  <a:cubicBezTo>
                    <a:pt x="198" y="295"/>
                    <a:pt x="198" y="295"/>
                    <a:pt x="198" y="295"/>
                  </a:cubicBezTo>
                  <a:lnTo>
                    <a:pt x="295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CCD3E7E5-E925-46C8-AE60-00597BDDA2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57" y="1016"/>
              <a:ext cx="72" cy="83"/>
            </a:xfrm>
            <a:custGeom>
              <a:avLst/>
              <a:gdLst>
                <a:gd name="T0" fmla="*/ 94 w 358"/>
                <a:gd name="T1" fmla="*/ 169 h 415"/>
                <a:gd name="T2" fmla="*/ 264 w 358"/>
                <a:gd name="T3" fmla="*/ 169 h 415"/>
                <a:gd name="T4" fmla="*/ 182 w 358"/>
                <a:gd name="T5" fmla="*/ 77 h 415"/>
                <a:gd name="T6" fmla="*/ 94 w 358"/>
                <a:gd name="T7" fmla="*/ 169 h 415"/>
                <a:gd name="T8" fmla="*/ 348 w 358"/>
                <a:gd name="T9" fmla="*/ 344 h 415"/>
                <a:gd name="T10" fmla="*/ 320 w 358"/>
                <a:gd name="T11" fmla="*/ 383 h 415"/>
                <a:gd name="T12" fmla="*/ 195 w 358"/>
                <a:gd name="T13" fmla="*/ 415 h 415"/>
                <a:gd name="T14" fmla="*/ 0 w 358"/>
                <a:gd name="T15" fmla="*/ 210 h 415"/>
                <a:gd name="T16" fmla="*/ 184 w 358"/>
                <a:gd name="T17" fmla="*/ 0 h 415"/>
                <a:gd name="T18" fmla="*/ 358 w 358"/>
                <a:gd name="T19" fmla="*/ 177 h 415"/>
                <a:gd name="T20" fmla="*/ 301 w 358"/>
                <a:gd name="T21" fmla="*/ 239 h 415"/>
                <a:gd name="T22" fmla="*/ 95 w 358"/>
                <a:gd name="T23" fmla="*/ 239 h 415"/>
                <a:gd name="T24" fmla="*/ 200 w 358"/>
                <a:gd name="T25" fmla="*/ 333 h 415"/>
                <a:gd name="T26" fmla="*/ 275 w 358"/>
                <a:gd name="T27" fmla="*/ 314 h 415"/>
                <a:gd name="T28" fmla="*/ 308 w 358"/>
                <a:gd name="T29" fmla="*/ 301 h 415"/>
                <a:gd name="T30" fmla="*/ 348 w 358"/>
                <a:gd name="T31" fmla="*/ 34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5">
                  <a:moveTo>
                    <a:pt x="94" y="169"/>
                  </a:moveTo>
                  <a:cubicBezTo>
                    <a:pt x="264" y="169"/>
                    <a:pt x="264" y="169"/>
                    <a:pt x="264" y="169"/>
                  </a:cubicBezTo>
                  <a:cubicBezTo>
                    <a:pt x="264" y="115"/>
                    <a:pt x="236" y="77"/>
                    <a:pt x="182" y="77"/>
                  </a:cubicBezTo>
                  <a:cubicBezTo>
                    <a:pt x="132" y="77"/>
                    <a:pt x="102" y="110"/>
                    <a:pt x="94" y="169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0" y="383"/>
                  </a:cubicBezTo>
                  <a:cubicBezTo>
                    <a:pt x="286" y="404"/>
                    <a:pt x="244" y="415"/>
                    <a:pt x="195" y="415"/>
                  </a:cubicBezTo>
                  <a:cubicBezTo>
                    <a:pt x="73" y="415"/>
                    <a:pt x="0" y="337"/>
                    <a:pt x="0" y="210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89" y="0"/>
                    <a:pt x="358" y="74"/>
                    <a:pt x="358" y="177"/>
                  </a:cubicBezTo>
                  <a:cubicBezTo>
                    <a:pt x="358" y="233"/>
                    <a:pt x="334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3"/>
                    <a:pt x="200" y="333"/>
                  </a:cubicBezTo>
                  <a:cubicBezTo>
                    <a:pt x="227" y="333"/>
                    <a:pt x="253" y="326"/>
                    <a:pt x="275" y="314"/>
                  </a:cubicBezTo>
                  <a:cubicBezTo>
                    <a:pt x="287" y="307"/>
                    <a:pt x="297" y="301"/>
                    <a:pt x="308" y="301"/>
                  </a:cubicBezTo>
                  <a:cubicBezTo>
                    <a:pt x="335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id="{55C5816F-91C2-422E-9A34-6ABBC46505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" y="1017"/>
              <a:ext cx="49" cy="81"/>
            </a:xfrm>
            <a:custGeom>
              <a:avLst/>
              <a:gdLst>
                <a:gd name="T0" fmla="*/ 97 w 244"/>
                <a:gd name="T1" fmla="*/ 370 h 409"/>
                <a:gd name="T2" fmla="*/ 48 w 244"/>
                <a:gd name="T3" fmla="*/ 409 h 409"/>
                <a:gd name="T4" fmla="*/ 0 w 244"/>
                <a:gd name="T5" fmla="*/ 370 h 409"/>
                <a:gd name="T6" fmla="*/ 0 w 244"/>
                <a:gd name="T7" fmla="*/ 41 h 409"/>
                <a:gd name="T8" fmla="*/ 47 w 244"/>
                <a:gd name="T9" fmla="*/ 2 h 409"/>
                <a:gd name="T10" fmla="*/ 91 w 244"/>
                <a:gd name="T11" fmla="*/ 41 h 409"/>
                <a:gd name="T12" fmla="*/ 91 w 244"/>
                <a:gd name="T13" fmla="*/ 72 h 409"/>
                <a:gd name="T14" fmla="*/ 203 w 244"/>
                <a:gd name="T15" fmla="*/ 0 h 409"/>
                <a:gd name="T16" fmla="*/ 244 w 244"/>
                <a:gd name="T17" fmla="*/ 44 h 409"/>
                <a:gd name="T18" fmla="*/ 198 w 244"/>
                <a:gd name="T19" fmla="*/ 88 h 409"/>
                <a:gd name="T20" fmla="*/ 97 w 244"/>
                <a:gd name="T21" fmla="*/ 143 h 409"/>
                <a:gd name="T22" fmla="*/ 97 w 244"/>
                <a:gd name="T23" fmla="*/ 37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" h="409">
                  <a:moveTo>
                    <a:pt x="97" y="370"/>
                  </a:moveTo>
                  <a:cubicBezTo>
                    <a:pt x="97" y="396"/>
                    <a:pt x="81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6" y="2"/>
                    <a:pt x="47" y="2"/>
                  </a:cubicBezTo>
                  <a:cubicBezTo>
                    <a:pt x="80" y="2"/>
                    <a:pt x="92" y="18"/>
                    <a:pt x="91" y="4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3" y="28"/>
                    <a:pt x="152" y="0"/>
                    <a:pt x="203" y="0"/>
                  </a:cubicBezTo>
                  <a:cubicBezTo>
                    <a:pt x="233" y="0"/>
                    <a:pt x="244" y="13"/>
                    <a:pt x="244" y="44"/>
                  </a:cubicBezTo>
                  <a:cubicBezTo>
                    <a:pt x="244" y="74"/>
                    <a:pt x="232" y="87"/>
                    <a:pt x="198" y="88"/>
                  </a:cubicBezTo>
                  <a:cubicBezTo>
                    <a:pt x="146" y="90"/>
                    <a:pt x="116" y="105"/>
                    <a:pt x="97" y="143"/>
                  </a:cubicBezTo>
                  <a:lnTo>
                    <a:pt x="97" y="3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id="{3CC1FAEA-978F-4B9C-8EA5-7B9B131E2EF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2" y="1017"/>
              <a:ext cx="71" cy="81"/>
            </a:xfrm>
            <a:custGeom>
              <a:avLst/>
              <a:gdLst>
                <a:gd name="T0" fmla="*/ 91 w 354"/>
                <a:gd name="T1" fmla="*/ 41 h 409"/>
                <a:gd name="T2" fmla="*/ 91 w 354"/>
                <a:gd name="T3" fmla="*/ 61 h 409"/>
                <a:gd name="T4" fmla="*/ 215 w 354"/>
                <a:gd name="T5" fmla="*/ 0 h 409"/>
                <a:gd name="T6" fmla="*/ 330 w 354"/>
                <a:gd name="T7" fmla="*/ 54 h 409"/>
                <a:gd name="T8" fmla="*/ 354 w 354"/>
                <a:gd name="T9" fmla="*/ 158 h 409"/>
                <a:gd name="T10" fmla="*/ 354 w 354"/>
                <a:gd name="T11" fmla="*/ 370 h 409"/>
                <a:gd name="T12" fmla="*/ 306 w 354"/>
                <a:gd name="T13" fmla="*/ 409 h 409"/>
                <a:gd name="T14" fmla="*/ 258 w 354"/>
                <a:gd name="T15" fmla="*/ 370 h 409"/>
                <a:gd name="T16" fmla="*/ 258 w 354"/>
                <a:gd name="T17" fmla="*/ 174 h 409"/>
                <a:gd name="T18" fmla="*/ 244 w 354"/>
                <a:gd name="T19" fmla="*/ 113 h 409"/>
                <a:gd name="T20" fmla="*/ 181 w 354"/>
                <a:gd name="T21" fmla="*/ 85 h 409"/>
                <a:gd name="T22" fmla="*/ 96 w 354"/>
                <a:gd name="T23" fmla="*/ 126 h 409"/>
                <a:gd name="T24" fmla="*/ 96 w 354"/>
                <a:gd name="T25" fmla="*/ 370 h 409"/>
                <a:gd name="T26" fmla="*/ 48 w 354"/>
                <a:gd name="T27" fmla="*/ 409 h 409"/>
                <a:gd name="T28" fmla="*/ 0 w 354"/>
                <a:gd name="T29" fmla="*/ 370 h 409"/>
                <a:gd name="T30" fmla="*/ 0 w 354"/>
                <a:gd name="T31" fmla="*/ 41 h 409"/>
                <a:gd name="T32" fmla="*/ 46 w 354"/>
                <a:gd name="T33" fmla="*/ 2 h 409"/>
                <a:gd name="T34" fmla="*/ 91 w 354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09">
                  <a:moveTo>
                    <a:pt x="91" y="41"/>
                  </a:moveTo>
                  <a:cubicBezTo>
                    <a:pt x="91" y="61"/>
                    <a:pt x="91" y="61"/>
                    <a:pt x="91" y="61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30" y="54"/>
                  </a:cubicBezTo>
                  <a:cubicBezTo>
                    <a:pt x="346" y="79"/>
                    <a:pt x="354" y="113"/>
                    <a:pt x="354" y="158"/>
                  </a:cubicBezTo>
                  <a:cubicBezTo>
                    <a:pt x="354" y="370"/>
                    <a:pt x="354" y="370"/>
                    <a:pt x="354" y="370"/>
                  </a:cubicBezTo>
                  <a:cubicBezTo>
                    <a:pt x="354" y="396"/>
                    <a:pt x="338" y="409"/>
                    <a:pt x="306" y="409"/>
                  </a:cubicBezTo>
                  <a:cubicBezTo>
                    <a:pt x="274" y="409"/>
                    <a:pt x="258" y="396"/>
                    <a:pt x="258" y="370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50"/>
                    <a:pt x="255" y="128"/>
                    <a:pt x="244" y="113"/>
                  </a:cubicBezTo>
                  <a:cubicBezTo>
                    <a:pt x="231" y="94"/>
                    <a:pt x="209" y="85"/>
                    <a:pt x="181" y="85"/>
                  </a:cubicBezTo>
                  <a:cubicBezTo>
                    <a:pt x="142" y="85"/>
                    <a:pt x="114" y="103"/>
                    <a:pt x="96" y="126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id="{B27BA509-0D1D-4804-A34B-E8BFF0C343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2" y="1017"/>
              <a:ext cx="120" cy="81"/>
            </a:xfrm>
            <a:custGeom>
              <a:avLst/>
              <a:gdLst>
                <a:gd name="T0" fmla="*/ 90 w 601"/>
                <a:gd name="T1" fmla="*/ 41 h 409"/>
                <a:gd name="T2" fmla="*/ 90 w 601"/>
                <a:gd name="T3" fmla="*/ 61 h 409"/>
                <a:gd name="T4" fmla="*/ 213 w 601"/>
                <a:gd name="T5" fmla="*/ 0 h 409"/>
                <a:gd name="T6" fmla="*/ 334 w 601"/>
                <a:gd name="T7" fmla="*/ 75 h 409"/>
                <a:gd name="T8" fmla="*/ 466 w 601"/>
                <a:gd name="T9" fmla="*/ 0 h 409"/>
                <a:gd name="T10" fmla="*/ 576 w 601"/>
                <a:gd name="T11" fmla="*/ 54 h 409"/>
                <a:gd name="T12" fmla="*/ 601 w 601"/>
                <a:gd name="T13" fmla="*/ 158 h 409"/>
                <a:gd name="T14" fmla="*/ 601 w 601"/>
                <a:gd name="T15" fmla="*/ 370 h 409"/>
                <a:gd name="T16" fmla="*/ 553 w 601"/>
                <a:gd name="T17" fmla="*/ 409 h 409"/>
                <a:gd name="T18" fmla="*/ 505 w 601"/>
                <a:gd name="T19" fmla="*/ 370 h 409"/>
                <a:gd name="T20" fmla="*/ 505 w 601"/>
                <a:gd name="T21" fmla="*/ 174 h 409"/>
                <a:gd name="T22" fmla="*/ 489 w 601"/>
                <a:gd name="T23" fmla="*/ 111 h 409"/>
                <a:gd name="T24" fmla="*/ 429 w 601"/>
                <a:gd name="T25" fmla="*/ 85 h 409"/>
                <a:gd name="T26" fmla="*/ 348 w 601"/>
                <a:gd name="T27" fmla="*/ 127 h 409"/>
                <a:gd name="T28" fmla="*/ 348 w 601"/>
                <a:gd name="T29" fmla="*/ 370 h 409"/>
                <a:gd name="T30" fmla="*/ 300 w 601"/>
                <a:gd name="T31" fmla="*/ 409 h 409"/>
                <a:gd name="T32" fmla="*/ 252 w 601"/>
                <a:gd name="T33" fmla="*/ 370 h 409"/>
                <a:gd name="T34" fmla="*/ 252 w 601"/>
                <a:gd name="T35" fmla="*/ 169 h 409"/>
                <a:gd name="T36" fmla="*/ 237 w 601"/>
                <a:gd name="T37" fmla="*/ 111 h 409"/>
                <a:gd name="T38" fmla="*/ 177 w 601"/>
                <a:gd name="T39" fmla="*/ 85 h 409"/>
                <a:gd name="T40" fmla="*/ 96 w 601"/>
                <a:gd name="T41" fmla="*/ 127 h 409"/>
                <a:gd name="T42" fmla="*/ 96 w 601"/>
                <a:gd name="T43" fmla="*/ 370 h 409"/>
                <a:gd name="T44" fmla="*/ 48 w 601"/>
                <a:gd name="T45" fmla="*/ 409 h 409"/>
                <a:gd name="T46" fmla="*/ 0 w 601"/>
                <a:gd name="T47" fmla="*/ 370 h 409"/>
                <a:gd name="T48" fmla="*/ 0 w 601"/>
                <a:gd name="T49" fmla="*/ 41 h 409"/>
                <a:gd name="T50" fmla="*/ 46 w 601"/>
                <a:gd name="T51" fmla="*/ 2 h 409"/>
                <a:gd name="T52" fmla="*/ 90 w 601"/>
                <a:gd name="T53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1" h="409">
                  <a:moveTo>
                    <a:pt x="90" y="41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112" y="25"/>
                    <a:pt x="155" y="0"/>
                    <a:pt x="213" y="0"/>
                  </a:cubicBezTo>
                  <a:cubicBezTo>
                    <a:pt x="275" y="0"/>
                    <a:pt x="314" y="27"/>
                    <a:pt x="334" y="75"/>
                  </a:cubicBezTo>
                  <a:cubicBezTo>
                    <a:pt x="356" y="30"/>
                    <a:pt x="404" y="0"/>
                    <a:pt x="466" y="0"/>
                  </a:cubicBezTo>
                  <a:cubicBezTo>
                    <a:pt x="510" y="0"/>
                    <a:pt x="552" y="16"/>
                    <a:pt x="576" y="54"/>
                  </a:cubicBezTo>
                  <a:cubicBezTo>
                    <a:pt x="592" y="79"/>
                    <a:pt x="601" y="113"/>
                    <a:pt x="601" y="158"/>
                  </a:cubicBezTo>
                  <a:cubicBezTo>
                    <a:pt x="601" y="370"/>
                    <a:pt x="601" y="370"/>
                    <a:pt x="601" y="370"/>
                  </a:cubicBezTo>
                  <a:cubicBezTo>
                    <a:pt x="601" y="396"/>
                    <a:pt x="585" y="409"/>
                    <a:pt x="553" y="409"/>
                  </a:cubicBezTo>
                  <a:cubicBezTo>
                    <a:pt x="521" y="409"/>
                    <a:pt x="505" y="396"/>
                    <a:pt x="505" y="370"/>
                  </a:cubicBezTo>
                  <a:cubicBezTo>
                    <a:pt x="505" y="174"/>
                    <a:pt x="505" y="174"/>
                    <a:pt x="505" y="174"/>
                  </a:cubicBezTo>
                  <a:cubicBezTo>
                    <a:pt x="505" y="150"/>
                    <a:pt x="501" y="127"/>
                    <a:pt x="489" y="111"/>
                  </a:cubicBezTo>
                  <a:cubicBezTo>
                    <a:pt x="477" y="94"/>
                    <a:pt x="457" y="85"/>
                    <a:pt x="429" y="85"/>
                  </a:cubicBezTo>
                  <a:cubicBezTo>
                    <a:pt x="393" y="85"/>
                    <a:pt x="365" y="102"/>
                    <a:pt x="348" y="127"/>
                  </a:cubicBezTo>
                  <a:cubicBezTo>
                    <a:pt x="348" y="370"/>
                    <a:pt x="348" y="370"/>
                    <a:pt x="348" y="370"/>
                  </a:cubicBezTo>
                  <a:cubicBezTo>
                    <a:pt x="348" y="396"/>
                    <a:pt x="332" y="409"/>
                    <a:pt x="300" y="409"/>
                  </a:cubicBezTo>
                  <a:cubicBezTo>
                    <a:pt x="268" y="409"/>
                    <a:pt x="252" y="396"/>
                    <a:pt x="252" y="370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2" y="146"/>
                    <a:pt x="247" y="126"/>
                    <a:pt x="237" y="111"/>
                  </a:cubicBezTo>
                  <a:cubicBezTo>
                    <a:pt x="225" y="94"/>
                    <a:pt x="204" y="85"/>
                    <a:pt x="177" y="85"/>
                  </a:cubicBezTo>
                  <a:cubicBezTo>
                    <a:pt x="141" y="85"/>
                    <a:pt x="112" y="102"/>
                    <a:pt x="96" y="127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1" y="18"/>
                    <a:pt x="90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B719D193-BD8C-4C0F-BB2E-4B501713F4D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25" y="1016"/>
              <a:ext cx="72" cy="83"/>
            </a:xfrm>
            <a:custGeom>
              <a:avLst/>
              <a:gdLst>
                <a:gd name="T0" fmla="*/ 95 w 358"/>
                <a:gd name="T1" fmla="*/ 169 h 415"/>
                <a:gd name="T2" fmla="*/ 265 w 358"/>
                <a:gd name="T3" fmla="*/ 169 h 415"/>
                <a:gd name="T4" fmla="*/ 183 w 358"/>
                <a:gd name="T5" fmla="*/ 77 h 415"/>
                <a:gd name="T6" fmla="*/ 95 w 358"/>
                <a:gd name="T7" fmla="*/ 169 h 415"/>
                <a:gd name="T8" fmla="*/ 348 w 358"/>
                <a:gd name="T9" fmla="*/ 344 h 415"/>
                <a:gd name="T10" fmla="*/ 321 w 358"/>
                <a:gd name="T11" fmla="*/ 383 h 415"/>
                <a:gd name="T12" fmla="*/ 196 w 358"/>
                <a:gd name="T13" fmla="*/ 415 h 415"/>
                <a:gd name="T14" fmla="*/ 0 w 358"/>
                <a:gd name="T15" fmla="*/ 210 h 415"/>
                <a:gd name="T16" fmla="*/ 184 w 358"/>
                <a:gd name="T17" fmla="*/ 0 h 415"/>
                <a:gd name="T18" fmla="*/ 358 w 358"/>
                <a:gd name="T19" fmla="*/ 177 h 415"/>
                <a:gd name="T20" fmla="*/ 301 w 358"/>
                <a:gd name="T21" fmla="*/ 239 h 415"/>
                <a:gd name="T22" fmla="*/ 95 w 358"/>
                <a:gd name="T23" fmla="*/ 239 h 415"/>
                <a:gd name="T24" fmla="*/ 201 w 358"/>
                <a:gd name="T25" fmla="*/ 333 h 415"/>
                <a:gd name="T26" fmla="*/ 275 w 358"/>
                <a:gd name="T27" fmla="*/ 314 h 415"/>
                <a:gd name="T28" fmla="*/ 308 w 358"/>
                <a:gd name="T29" fmla="*/ 301 h 415"/>
                <a:gd name="T30" fmla="*/ 348 w 358"/>
                <a:gd name="T31" fmla="*/ 34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8" h="415">
                  <a:moveTo>
                    <a:pt x="95" y="169"/>
                  </a:moveTo>
                  <a:cubicBezTo>
                    <a:pt x="265" y="169"/>
                    <a:pt x="265" y="169"/>
                    <a:pt x="265" y="169"/>
                  </a:cubicBezTo>
                  <a:cubicBezTo>
                    <a:pt x="265" y="115"/>
                    <a:pt x="237" y="77"/>
                    <a:pt x="183" y="77"/>
                  </a:cubicBezTo>
                  <a:cubicBezTo>
                    <a:pt x="133" y="77"/>
                    <a:pt x="103" y="110"/>
                    <a:pt x="95" y="169"/>
                  </a:cubicBezTo>
                  <a:moveTo>
                    <a:pt x="348" y="344"/>
                  </a:moveTo>
                  <a:cubicBezTo>
                    <a:pt x="348" y="358"/>
                    <a:pt x="339" y="371"/>
                    <a:pt x="321" y="383"/>
                  </a:cubicBezTo>
                  <a:cubicBezTo>
                    <a:pt x="287" y="404"/>
                    <a:pt x="245" y="415"/>
                    <a:pt x="196" y="415"/>
                  </a:cubicBezTo>
                  <a:cubicBezTo>
                    <a:pt x="73" y="415"/>
                    <a:pt x="0" y="337"/>
                    <a:pt x="0" y="210"/>
                  </a:cubicBezTo>
                  <a:cubicBezTo>
                    <a:pt x="0" y="83"/>
                    <a:pt x="72" y="0"/>
                    <a:pt x="184" y="0"/>
                  </a:cubicBezTo>
                  <a:cubicBezTo>
                    <a:pt x="290" y="0"/>
                    <a:pt x="358" y="74"/>
                    <a:pt x="358" y="177"/>
                  </a:cubicBezTo>
                  <a:cubicBezTo>
                    <a:pt x="358" y="233"/>
                    <a:pt x="335" y="239"/>
                    <a:pt x="301" y="239"/>
                  </a:cubicBezTo>
                  <a:cubicBezTo>
                    <a:pt x="95" y="239"/>
                    <a:pt x="95" y="239"/>
                    <a:pt x="95" y="239"/>
                  </a:cubicBezTo>
                  <a:cubicBezTo>
                    <a:pt x="104" y="298"/>
                    <a:pt x="137" y="333"/>
                    <a:pt x="201" y="333"/>
                  </a:cubicBezTo>
                  <a:cubicBezTo>
                    <a:pt x="228" y="333"/>
                    <a:pt x="254" y="326"/>
                    <a:pt x="275" y="314"/>
                  </a:cubicBezTo>
                  <a:cubicBezTo>
                    <a:pt x="288" y="307"/>
                    <a:pt x="298" y="301"/>
                    <a:pt x="308" y="301"/>
                  </a:cubicBezTo>
                  <a:cubicBezTo>
                    <a:pt x="336" y="301"/>
                    <a:pt x="348" y="326"/>
                    <a:pt x="348" y="3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id="{C73BF7FE-D829-4DEE-B655-494D4866D2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11" y="1017"/>
              <a:ext cx="71" cy="81"/>
            </a:xfrm>
            <a:custGeom>
              <a:avLst/>
              <a:gdLst>
                <a:gd name="T0" fmla="*/ 91 w 354"/>
                <a:gd name="T1" fmla="*/ 41 h 409"/>
                <a:gd name="T2" fmla="*/ 91 w 354"/>
                <a:gd name="T3" fmla="*/ 61 h 409"/>
                <a:gd name="T4" fmla="*/ 215 w 354"/>
                <a:gd name="T5" fmla="*/ 0 h 409"/>
                <a:gd name="T6" fmla="*/ 329 w 354"/>
                <a:gd name="T7" fmla="*/ 54 h 409"/>
                <a:gd name="T8" fmla="*/ 354 w 354"/>
                <a:gd name="T9" fmla="*/ 158 h 409"/>
                <a:gd name="T10" fmla="*/ 354 w 354"/>
                <a:gd name="T11" fmla="*/ 370 h 409"/>
                <a:gd name="T12" fmla="*/ 306 w 354"/>
                <a:gd name="T13" fmla="*/ 409 h 409"/>
                <a:gd name="T14" fmla="*/ 258 w 354"/>
                <a:gd name="T15" fmla="*/ 370 h 409"/>
                <a:gd name="T16" fmla="*/ 258 w 354"/>
                <a:gd name="T17" fmla="*/ 174 h 409"/>
                <a:gd name="T18" fmla="*/ 244 w 354"/>
                <a:gd name="T19" fmla="*/ 113 h 409"/>
                <a:gd name="T20" fmla="*/ 181 w 354"/>
                <a:gd name="T21" fmla="*/ 85 h 409"/>
                <a:gd name="T22" fmla="*/ 96 w 354"/>
                <a:gd name="T23" fmla="*/ 126 h 409"/>
                <a:gd name="T24" fmla="*/ 96 w 354"/>
                <a:gd name="T25" fmla="*/ 370 h 409"/>
                <a:gd name="T26" fmla="*/ 48 w 354"/>
                <a:gd name="T27" fmla="*/ 409 h 409"/>
                <a:gd name="T28" fmla="*/ 0 w 354"/>
                <a:gd name="T29" fmla="*/ 370 h 409"/>
                <a:gd name="T30" fmla="*/ 0 w 354"/>
                <a:gd name="T31" fmla="*/ 41 h 409"/>
                <a:gd name="T32" fmla="*/ 46 w 354"/>
                <a:gd name="T33" fmla="*/ 2 h 409"/>
                <a:gd name="T34" fmla="*/ 91 w 354"/>
                <a:gd name="T35" fmla="*/ 4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409">
                  <a:moveTo>
                    <a:pt x="91" y="41"/>
                  </a:moveTo>
                  <a:cubicBezTo>
                    <a:pt x="91" y="61"/>
                    <a:pt x="91" y="61"/>
                    <a:pt x="91" y="61"/>
                  </a:cubicBezTo>
                  <a:cubicBezTo>
                    <a:pt x="115" y="24"/>
                    <a:pt x="157" y="0"/>
                    <a:pt x="215" y="0"/>
                  </a:cubicBezTo>
                  <a:cubicBezTo>
                    <a:pt x="264" y="0"/>
                    <a:pt x="304" y="15"/>
                    <a:pt x="329" y="54"/>
                  </a:cubicBezTo>
                  <a:cubicBezTo>
                    <a:pt x="346" y="79"/>
                    <a:pt x="354" y="113"/>
                    <a:pt x="354" y="158"/>
                  </a:cubicBezTo>
                  <a:cubicBezTo>
                    <a:pt x="354" y="370"/>
                    <a:pt x="354" y="370"/>
                    <a:pt x="354" y="370"/>
                  </a:cubicBezTo>
                  <a:cubicBezTo>
                    <a:pt x="354" y="396"/>
                    <a:pt x="338" y="409"/>
                    <a:pt x="306" y="409"/>
                  </a:cubicBezTo>
                  <a:cubicBezTo>
                    <a:pt x="274" y="409"/>
                    <a:pt x="258" y="396"/>
                    <a:pt x="258" y="370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8" y="150"/>
                    <a:pt x="255" y="128"/>
                    <a:pt x="244" y="113"/>
                  </a:cubicBezTo>
                  <a:cubicBezTo>
                    <a:pt x="231" y="94"/>
                    <a:pt x="209" y="85"/>
                    <a:pt x="181" y="85"/>
                  </a:cubicBezTo>
                  <a:cubicBezTo>
                    <a:pt x="142" y="85"/>
                    <a:pt x="114" y="103"/>
                    <a:pt x="96" y="126"/>
                  </a:cubicBezTo>
                  <a:cubicBezTo>
                    <a:pt x="96" y="370"/>
                    <a:pt x="96" y="370"/>
                    <a:pt x="96" y="370"/>
                  </a:cubicBezTo>
                  <a:cubicBezTo>
                    <a:pt x="96" y="396"/>
                    <a:pt x="80" y="409"/>
                    <a:pt x="48" y="409"/>
                  </a:cubicBezTo>
                  <a:cubicBezTo>
                    <a:pt x="16" y="409"/>
                    <a:pt x="0" y="396"/>
                    <a:pt x="0" y="37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5"/>
                    <a:pt x="15" y="2"/>
                    <a:pt x="46" y="2"/>
                  </a:cubicBezTo>
                  <a:cubicBezTo>
                    <a:pt x="79" y="2"/>
                    <a:pt x="92" y="18"/>
                    <a:pt x="91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id="{BAC79809-97A8-4043-99FA-16194CD6DF4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91" y="993"/>
              <a:ext cx="63" cy="106"/>
            </a:xfrm>
            <a:custGeom>
              <a:avLst/>
              <a:gdLst>
                <a:gd name="T0" fmla="*/ 314 w 314"/>
                <a:gd name="T1" fmla="*/ 479 h 529"/>
                <a:gd name="T2" fmla="*/ 294 w 314"/>
                <a:gd name="T3" fmla="*/ 509 h 529"/>
                <a:gd name="T4" fmla="*/ 211 w 314"/>
                <a:gd name="T5" fmla="*/ 529 h 529"/>
                <a:gd name="T6" fmla="*/ 99 w 314"/>
                <a:gd name="T7" fmla="*/ 471 h 529"/>
                <a:gd name="T8" fmla="*/ 81 w 314"/>
                <a:gd name="T9" fmla="*/ 363 h 529"/>
                <a:gd name="T10" fmla="*/ 81 w 314"/>
                <a:gd name="T11" fmla="*/ 207 h 529"/>
                <a:gd name="T12" fmla="*/ 39 w 314"/>
                <a:gd name="T13" fmla="*/ 207 h 529"/>
                <a:gd name="T14" fmla="*/ 0 w 314"/>
                <a:gd name="T15" fmla="*/ 167 h 529"/>
                <a:gd name="T16" fmla="*/ 39 w 314"/>
                <a:gd name="T17" fmla="*/ 127 h 529"/>
                <a:gd name="T18" fmla="*/ 81 w 314"/>
                <a:gd name="T19" fmla="*/ 127 h 529"/>
                <a:gd name="T20" fmla="*/ 81 w 314"/>
                <a:gd name="T21" fmla="*/ 39 h 529"/>
                <a:gd name="T22" fmla="*/ 129 w 314"/>
                <a:gd name="T23" fmla="*/ 0 h 529"/>
                <a:gd name="T24" fmla="*/ 177 w 314"/>
                <a:gd name="T25" fmla="*/ 39 h 529"/>
                <a:gd name="T26" fmla="*/ 177 w 314"/>
                <a:gd name="T27" fmla="*/ 127 h 529"/>
                <a:gd name="T28" fmla="*/ 265 w 314"/>
                <a:gd name="T29" fmla="*/ 127 h 529"/>
                <a:gd name="T30" fmla="*/ 304 w 314"/>
                <a:gd name="T31" fmla="*/ 167 h 529"/>
                <a:gd name="T32" fmla="*/ 265 w 314"/>
                <a:gd name="T33" fmla="*/ 207 h 529"/>
                <a:gd name="T34" fmla="*/ 177 w 314"/>
                <a:gd name="T35" fmla="*/ 207 h 529"/>
                <a:gd name="T36" fmla="*/ 177 w 314"/>
                <a:gd name="T37" fmla="*/ 363 h 529"/>
                <a:gd name="T38" fmla="*/ 186 w 314"/>
                <a:gd name="T39" fmla="*/ 426 h 529"/>
                <a:gd name="T40" fmla="*/ 224 w 314"/>
                <a:gd name="T41" fmla="*/ 447 h 529"/>
                <a:gd name="T42" fmla="*/ 255 w 314"/>
                <a:gd name="T43" fmla="*/ 440 h 529"/>
                <a:gd name="T44" fmla="*/ 278 w 314"/>
                <a:gd name="T45" fmla="*/ 435 h 529"/>
                <a:gd name="T46" fmla="*/ 314 w 314"/>
                <a:gd name="T47" fmla="*/ 47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529">
                  <a:moveTo>
                    <a:pt x="314" y="479"/>
                  </a:moveTo>
                  <a:cubicBezTo>
                    <a:pt x="314" y="489"/>
                    <a:pt x="310" y="500"/>
                    <a:pt x="294" y="509"/>
                  </a:cubicBezTo>
                  <a:cubicBezTo>
                    <a:pt x="275" y="521"/>
                    <a:pt x="244" y="529"/>
                    <a:pt x="211" y="529"/>
                  </a:cubicBezTo>
                  <a:cubicBezTo>
                    <a:pt x="150" y="529"/>
                    <a:pt x="117" y="505"/>
                    <a:pt x="99" y="471"/>
                  </a:cubicBezTo>
                  <a:cubicBezTo>
                    <a:pt x="82" y="440"/>
                    <a:pt x="81" y="403"/>
                    <a:pt x="81" y="363"/>
                  </a:cubicBezTo>
                  <a:cubicBezTo>
                    <a:pt x="81" y="207"/>
                    <a:pt x="81" y="207"/>
                    <a:pt x="81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13" y="207"/>
                    <a:pt x="0" y="194"/>
                    <a:pt x="0" y="167"/>
                  </a:cubicBezTo>
                  <a:cubicBezTo>
                    <a:pt x="0" y="140"/>
                    <a:pt x="13" y="127"/>
                    <a:pt x="39" y="127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13"/>
                    <a:pt x="97" y="0"/>
                    <a:pt x="129" y="0"/>
                  </a:cubicBezTo>
                  <a:cubicBezTo>
                    <a:pt x="161" y="0"/>
                    <a:pt x="177" y="13"/>
                    <a:pt x="177" y="39"/>
                  </a:cubicBezTo>
                  <a:cubicBezTo>
                    <a:pt x="177" y="127"/>
                    <a:pt x="177" y="127"/>
                    <a:pt x="177" y="127"/>
                  </a:cubicBezTo>
                  <a:cubicBezTo>
                    <a:pt x="265" y="127"/>
                    <a:pt x="265" y="127"/>
                    <a:pt x="265" y="127"/>
                  </a:cubicBezTo>
                  <a:cubicBezTo>
                    <a:pt x="291" y="127"/>
                    <a:pt x="304" y="140"/>
                    <a:pt x="304" y="167"/>
                  </a:cubicBezTo>
                  <a:cubicBezTo>
                    <a:pt x="304" y="194"/>
                    <a:pt x="291" y="207"/>
                    <a:pt x="265" y="207"/>
                  </a:cubicBezTo>
                  <a:cubicBezTo>
                    <a:pt x="177" y="207"/>
                    <a:pt x="177" y="207"/>
                    <a:pt x="177" y="207"/>
                  </a:cubicBezTo>
                  <a:cubicBezTo>
                    <a:pt x="177" y="363"/>
                    <a:pt x="177" y="363"/>
                    <a:pt x="177" y="363"/>
                  </a:cubicBezTo>
                  <a:cubicBezTo>
                    <a:pt x="177" y="382"/>
                    <a:pt x="177" y="409"/>
                    <a:pt x="186" y="426"/>
                  </a:cubicBezTo>
                  <a:cubicBezTo>
                    <a:pt x="193" y="439"/>
                    <a:pt x="205" y="447"/>
                    <a:pt x="224" y="447"/>
                  </a:cubicBezTo>
                  <a:cubicBezTo>
                    <a:pt x="235" y="447"/>
                    <a:pt x="246" y="444"/>
                    <a:pt x="255" y="440"/>
                  </a:cubicBezTo>
                  <a:cubicBezTo>
                    <a:pt x="264" y="438"/>
                    <a:pt x="271" y="435"/>
                    <a:pt x="278" y="435"/>
                  </a:cubicBezTo>
                  <a:cubicBezTo>
                    <a:pt x="304" y="435"/>
                    <a:pt x="314" y="464"/>
                    <a:pt x="314" y="4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55645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Title and content slide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A0E0-5CC6-4BD0-905C-A0021E41943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7836C0C-F62B-43BC-8893-AFBE0649D36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25778" y="1872051"/>
            <a:ext cx="8397041" cy="40419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AU" dirty="0"/>
              <a:t>Click to add text, or on the relevant icon at the centre of the placeholder to add: Table / Chart / SmartArt / Image / Media. There are 5 type styles in the template, available as List Levels. Press the Increase / Decrease button in the paragraph section of the home ribbon to move through the styles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13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5779" y="1371602"/>
            <a:ext cx="3590240" cy="2317896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CD152B5-CE32-4305-9AAB-00FE48826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3914158"/>
            <a:ext cx="3361571" cy="2133840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0A68C34-8A95-45A5-9E18-DE132A9C46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1" y="1381532"/>
            <a:ext cx="4137824" cy="3579812"/>
          </a:xfrm>
          <a:noFill/>
        </p:spPr>
        <p:txBody>
          <a:bodyPr/>
          <a:lstStyle>
            <a:lvl1pPr>
              <a:spcBef>
                <a:spcPts val="600"/>
              </a:spcBef>
              <a:defRPr sz="1400" b="1"/>
            </a:lvl1pPr>
            <a:lvl2pPr marL="0" indent="0">
              <a:spcBef>
                <a:spcPts val="0"/>
              </a:spcBef>
              <a:buNone/>
              <a:defRPr sz="1400"/>
            </a:lvl2pPr>
            <a:lvl3pPr marL="0" indent="0">
              <a:buNone/>
              <a:defRPr sz="1400"/>
            </a:lvl3pPr>
            <a:lvl4pPr>
              <a:spcBef>
                <a:spcPts val="0"/>
              </a:spcBef>
              <a:defRPr sz="1400" b="0"/>
            </a:lvl4pPr>
            <a:lvl5pPr>
              <a:defRPr sz="1400"/>
            </a:lvl5pPr>
            <a:lvl6pPr>
              <a:spcBef>
                <a:spcPts val="0"/>
              </a:spcBef>
              <a:defRPr sz="1400"/>
            </a:lvl6pPr>
            <a:lvl7pPr>
              <a:spcBef>
                <a:spcPts val="0"/>
              </a:spcBef>
              <a:defRPr sz="1400"/>
            </a:lvl7pPr>
            <a:lvl8pPr>
              <a:spcBef>
                <a:spcPts val="0"/>
              </a:spcBef>
              <a:defRPr sz="1400"/>
            </a:lvl8pPr>
            <a:lvl9pPr>
              <a:spcBef>
                <a:spcPts val="0"/>
              </a:spcBef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5200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45688" y="1371604"/>
            <a:ext cx="3590240" cy="2312579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CD152B5-CE32-4305-9AAB-00FE48826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89008" y="3914158"/>
            <a:ext cx="3361571" cy="2133840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0A68C34-8A95-45A5-9E18-DE132A9C46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32356" y="1381532"/>
            <a:ext cx="4137824" cy="3579812"/>
          </a:xfrm>
          <a:noFill/>
        </p:spPr>
        <p:txBody>
          <a:bodyPr/>
          <a:lstStyle>
            <a:lvl1pPr>
              <a:spcBef>
                <a:spcPts val="600"/>
              </a:spcBef>
              <a:defRPr sz="1400" b="1"/>
            </a:lvl1pPr>
            <a:lvl2pPr marL="0" indent="0">
              <a:spcBef>
                <a:spcPts val="0"/>
              </a:spcBef>
              <a:buNone/>
              <a:defRPr sz="1400"/>
            </a:lvl2pPr>
            <a:lvl3pPr marL="0" indent="0">
              <a:buNone/>
              <a:defRPr sz="1400"/>
            </a:lvl3pPr>
            <a:lvl4pPr>
              <a:spcBef>
                <a:spcPts val="0"/>
              </a:spcBef>
              <a:defRPr sz="1400" b="0"/>
            </a:lvl4pPr>
            <a:lvl5pPr>
              <a:defRPr sz="1400"/>
            </a:lvl5pPr>
            <a:lvl6pPr>
              <a:spcBef>
                <a:spcPts val="0"/>
              </a:spcBef>
              <a:defRPr sz="1400"/>
            </a:lvl6pPr>
            <a:lvl7pPr>
              <a:spcBef>
                <a:spcPts val="0"/>
              </a:spcBef>
              <a:defRPr sz="1400"/>
            </a:lvl7pPr>
            <a:lvl8pPr>
              <a:spcBef>
                <a:spcPts val="0"/>
              </a:spcBef>
              <a:defRPr sz="1400"/>
            </a:lvl8pPr>
            <a:lvl9pPr>
              <a:spcBef>
                <a:spcPts val="0"/>
              </a:spcBef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3441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62571" y="1466987"/>
            <a:ext cx="4481429" cy="4581011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4683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62571" y="1466987"/>
            <a:ext cx="4481429" cy="2216928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EBDB8367-8AF1-4A55-AD58-4E78C67A442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62571" y="3831069"/>
            <a:ext cx="4481429" cy="2216928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6100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058C39-2BE5-4632-8CFF-1A4F7C3D538C}"/>
              </a:ext>
            </a:extLst>
          </p:cNvPr>
          <p:cNvSpPr/>
          <p:nvPr userDrawn="1"/>
        </p:nvSpPr>
        <p:spPr>
          <a:xfrm>
            <a:off x="4662570" y="1466986"/>
            <a:ext cx="4481430" cy="45810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4FD2AD0-168B-4E57-B008-00239BB7AF4C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934857" y="1954592"/>
            <a:ext cx="3883367" cy="3502781"/>
          </a:xfrm>
          <a:noFill/>
        </p:spPr>
        <p:txBody>
          <a:bodyPr/>
          <a:lstStyle/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3618093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058C39-2BE5-4632-8CFF-1A4F7C3D538C}"/>
              </a:ext>
            </a:extLst>
          </p:cNvPr>
          <p:cNvSpPr/>
          <p:nvPr userDrawn="1"/>
        </p:nvSpPr>
        <p:spPr>
          <a:xfrm>
            <a:off x="4662570" y="1466986"/>
            <a:ext cx="4481430" cy="45810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981C6-8E47-4B22-BB7D-2C2CA46A150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5777" y="1368317"/>
            <a:ext cx="3647587" cy="46796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FB250B-9089-4E22-A889-850AE883E59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33975" y="1973263"/>
            <a:ext cx="3575050" cy="36004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Graphic chart</a:t>
            </a:r>
          </a:p>
        </p:txBody>
      </p:sp>
    </p:spTree>
    <p:extLst>
      <p:ext uri="{BB962C8B-B14F-4D97-AF65-F5344CB8AC3E}">
        <p14:creationId xmlns:p14="http://schemas.microsoft.com/office/powerpoint/2010/main" val="3467424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A26F4BF-C61C-4FCD-9CCA-B520A974D90E}"/>
              </a:ext>
            </a:extLst>
          </p:cNvPr>
          <p:cNvSpPr txBox="1"/>
          <p:nvPr userDrawn="1"/>
        </p:nvSpPr>
        <p:spPr>
          <a:xfrm>
            <a:off x="339054" y="2321995"/>
            <a:ext cx="4126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500" b="1" cap="all" spc="-100" baseline="0" dirty="0">
                <a:latin typeface="Nunito" panose="00000800000000000000" pitchFamily="2" charset="0"/>
              </a:rPr>
              <a:t>Thank you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36E3C-E12F-46F9-83BE-614EB05C5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FD653-7E86-482C-B376-C4AD811DA008}"/>
              </a:ext>
            </a:extLst>
          </p:cNvPr>
          <p:cNvSpPr txBox="1"/>
          <p:nvPr userDrawn="1"/>
        </p:nvSpPr>
        <p:spPr>
          <a:xfrm>
            <a:off x="339053" y="5742408"/>
            <a:ext cx="179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spc="-20" baseline="0" dirty="0">
                <a:solidFill>
                  <a:schemeClr val="tx1"/>
                </a:solidFill>
              </a:rPr>
              <a:t>@ANZSOG</a:t>
            </a:r>
          </a:p>
        </p:txBody>
      </p:sp>
      <p:grpSp>
        <p:nvGrpSpPr>
          <p:cNvPr id="16" name="Group 14">
            <a:extLst>
              <a:ext uri="{FF2B5EF4-FFF2-40B4-BE49-F238E27FC236}">
                <a16:creationId xmlns:a16="http://schemas.microsoft.com/office/drawing/2014/main" id="{02478CE4-1321-4125-B2D1-81BB49AD07F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2836" y="6189437"/>
            <a:ext cx="1529255" cy="241298"/>
            <a:chOff x="1338" y="4022"/>
            <a:chExt cx="488" cy="77"/>
          </a:xfrm>
          <a:solidFill>
            <a:schemeClr val="tx1"/>
          </a:solidFill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0DFA20B9-8ADC-4D93-A136-C16150B96F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4B99139C-09B9-4331-8DD8-A65E5DDB5A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83CF0F54-E5C2-4A54-ABE1-2D13CAB3BB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2B3FEBC9-7EE9-42FD-B310-54E825C074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6A631F8A-EEDB-4558-890C-69A07786B3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FF36DDF5-2B3E-4782-8892-FAC6FFDD7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48BAFB8-F272-42B1-84F9-7236DA2A7508}"/>
              </a:ext>
            </a:extLst>
          </p:cNvPr>
          <p:cNvSpPr txBox="1"/>
          <p:nvPr userDrawn="1"/>
        </p:nvSpPr>
        <p:spPr>
          <a:xfrm>
            <a:off x="339053" y="3148221"/>
            <a:ext cx="26202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spc="-60" baseline="0" dirty="0">
                <a:solidFill>
                  <a:schemeClr val="tx1"/>
                </a:solidFill>
              </a:rPr>
              <a:t>ANZSOG.EDU.AU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1228951-1260-486E-8ACB-AC66CAD3D1E6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tx1"/>
          </a:solidFill>
        </p:grpSpPr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B3364099-4C73-44C2-AEC0-AF7D634D8B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59B958A1-B20F-47B1-899C-F76D30C7B6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6DB2EC43-8FCE-4581-876C-7EE46986E9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0A286EA-4D29-4547-A6B4-B457AB7C673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E4DD6C29-C8BE-4347-BF1A-AC9300591C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1618DFA-9B77-4E35-B25C-25F51DFA56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C3ABB189-90F3-4DD0-8919-19F1AC06A50C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691983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-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DA1DC2D-1A87-4C55-8FEF-4CADCB24E5AA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26F4BF-C61C-4FCD-9CCA-B520A974D90E}"/>
              </a:ext>
            </a:extLst>
          </p:cNvPr>
          <p:cNvSpPr txBox="1"/>
          <p:nvPr userDrawn="1"/>
        </p:nvSpPr>
        <p:spPr>
          <a:xfrm>
            <a:off x="339054" y="2321995"/>
            <a:ext cx="4126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500" b="1" cap="all" spc="-100" baseline="0" dirty="0">
                <a:solidFill>
                  <a:schemeClr val="bg1"/>
                </a:solidFill>
                <a:latin typeface="Nunito" panose="00000800000000000000" pitchFamily="2" charset="0"/>
              </a:rPr>
              <a:t>Thank you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136E3C-E12F-46F9-83BE-614EB05C5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7FD653-7E86-482C-B376-C4AD811DA008}"/>
              </a:ext>
            </a:extLst>
          </p:cNvPr>
          <p:cNvSpPr txBox="1"/>
          <p:nvPr userDrawn="1"/>
        </p:nvSpPr>
        <p:spPr>
          <a:xfrm>
            <a:off x="339053" y="5742408"/>
            <a:ext cx="17989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spc="-20" baseline="0" dirty="0">
                <a:solidFill>
                  <a:schemeClr val="bg1"/>
                </a:solidFill>
              </a:rPr>
              <a:t>@ANZSOG</a:t>
            </a:r>
          </a:p>
        </p:txBody>
      </p:sp>
      <p:grpSp>
        <p:nvGrpSpPr>
          <p:cNvPr id="16" name="Group 14">
            <a:extLst>
              <a:ext uri="{FF2B5EF4-FFF2-40B4-BE49-F238E27FC236}">
                <a16:creationId xmlns:a16="http://schemas.microsoft.com/office/drawing/2014/main" id="{02478CE4-1321-4125-B2D1-81BB49AD07F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432836" y="6189437"/>
            <a:ext cx="1529255" cy="241298"/>
            <a:chOff x="1338" y="4022"/>
            <a:chExt cx="488" cy="77"/>
          </a:xfrm>
          <a:solidFill>
            <a:schemeClr val="bg1"/>
          </a:solidFill>
        </p:grpSpPr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0DFA20B9-8ADC-4D93-A136-C16150B96FA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4B99139C-09B9-4331-8DD8-A65E5DDB5A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83CF0F54-E5C2-4A54-ABE1-2D13CAB3BB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2B3FEBC9-7EE9-42FD-B310-54E825C074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6A631F8A-EEDB-4558-890C-69A07786B3B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FF36DDF5-2B3E-4782-8892-FAC6FFDD78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48BAFB8-F272-42B1-84F9-7236DA2A7508}"/>
              </a:ext>
            </a:extLst>
          </p:cNvPr>
          <p:cNvSpPr txBox="1"/>
          <p:nvPr userDrawn="1"/>
        </p:nvSpPr>
        <p:spPr>
          <a:xfrm>
            <a:off x="339053" y="3148221"/>
            <a:ext cx="26202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b="1" spc="-60" baseline="0" dirty="0">
                <a:solidFill>
                  <a:schemeClr val="bg1"/>
                </a:solidFill>
              </a:rPr>
              <a:t>ANZSOG.EDU.AU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322882-46A6-4450-A620-5CD26A711070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6BAA9410-1F16-48F1-8832-DD313E039E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D3165D3B-081B-45BB-A21A-D2BBF02B1B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BC1F940-3F21-43A1-A4E4-3AC78FE74F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ACA5C36E-B8C4-406A-991B-DEEBA7ED073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E6F9856D-3754-41CC-8B33-B6C25DDEDA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01DE631A-961B-4462-BCEE-7F1858601C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289885B1-48ED-46DA-90A1-FE95CF54FBC1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61771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EA0E0-5CC6-4BD0-905C-A0021E4194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15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09E55C-5560-48B2-B4A8-D452E91F74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5727" y="1083458"/>
            <a:ext cx="4540250" cy="4683163"/>
          </a:xfrm>
          <a:noFill/>
        </p:spPr>
        <p:txBody>
          <a:bodyPr/>
          <a:lstStyle>
            <a:lvl1pPr>
              <a:lnSpc>
                <a:spcPts val="1800"/>
              </a:lnSpc>
              <a:spcBef>
                <a:spcPts val="2000"/>
              </a:spcBef>
              <a:spcAft>
                <a:spcPts val="200"/>
              </a:spcAft>
              <a:defRPr sz="1600" b="1" cap="all" baseline="0">
                <a:solidFill>
                  <a:schemeClr val="tx1"/>
                </a:solidFill>
              </a:defRPr>
            </a:lvl1pPr>
            <a:lvl2pPr marL="0" indent="0">
              <a:lnSpc>
                <a:spcPts val="1800"/>
              </a:lnSpc>
              <a:spcBef>
                <a:spcPts val="0"/>
              </a:spcBef>
              <a:buNone/>
              <a:tabLst>
                <a:tab pos="288000" algn="l"/>
              </a:tabLst>
              <a:defRPr sz="1600">
                <a:solidFill>
                  <a:schemeClr val="tx1"/>
                </a:solidFill>
              </a:defRPr>
            </a:lvl2pPr>
            <a:lvl3pPr marL="0" indent="0">
              <a:lnSpc>
                <a:spcPts val="1800"/>
              </a:lnSpc>
              <a:buNone/>
              <a:defRPr sz="1600">
                <a:solidFill>
                  <a:schemeClr val="tx1"/>
                </a:solidFill>
              </a:defRPr>
            </a:lvl3pPr>
            <a:lvl4pPr>
              <a:lnSpc>
                <a:spcPts val="1800"/>
              </a:lnSpc>
              <a:defRPr sz="1600" b="0">
                <a:solidFill>
                  <a:schemeClr val="tx1"/>
                </a:solidFill>
              </a:defRPr>
            </a:lvl4pPr>
            <a:lvl5pPr>
              <a:lnSpc>
                <a:spcPts val="1800"/>
              </a:lnSpc>
              <a:defRPr sz="1600">
                <a:solidFill>
                  <a:schemeClr val="tx1"/>
                </a:solidFill>
              </a:defRPr>
            </a:lvl5pPr>
            <a:lvl6pPr>
              <a:lnSpc>
                <a:spcPts val="1800"/>
              </a:lnSpc>
              <a:defRPr sz="1600">
                <a:solidFill>
                  <a:schemeClr val="tx1"/>
                </a:solidFill>
              </a:defRPr>
            </a:lvl6pPr>
            <a:lvl7pPr>
              <a:lnSpc>
                <a:spcPts val="1800"/>
              </a:lnSpc>
              <a:defRPr sz="1600">
                <a:solidFill>
                  <a:schemeClr val="tx1"/>
                </a:solidFill>
              </a:defRPr>
            </a:lvl7pPr>
            <a:lvl8pPr>
              <a:lnSpc>
                <a:spcPts val="1800"/>
              </a:lnSpc>
              <a:defRPr sz="1600">
                <a:solidFill>
                  <a:schemeClr val="tx1"/>
                </a:solidFill>
              </a:defRPr>
            </a:lvl8pPr>
            <a:lvl9pPr>
              <a:lnSpc>
                <a:spcPts val="1800"/>
              </a:lnSpc>
              <a:defRPr sz="16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Table of contents. Manually add the numbers and content, to easily navigate through the presentation  and copy and paste headings, select ‘View &gt; Outline View’.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3720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142856" cy="68531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0" y="5872629"/>
            <a:ext cx="9143048" cy="980802"/>
          </a:xfrm>
          <a:custGeom>
            <a:avLst/>
            <a:gdLst/>
            <a:ahLst/>
            <a:cxnLst/>
            <a:rect l="l" t="t" r="r" b="b"/>
            <a:pathLst>
              <a:path w="12190730" h="981709">
                <a:moveTo>
                  <a:pt x="0" y="981455"/>
                </a:moveTo>
                <a:lnTo>
                  <a:pt x="12190476" y="981455"/>
                </a:lnTo>
                <a:lnTo>
                  <a:pt x="12190476" y="0"/>
                </a:lnTo>
                <a:lnTo>
                  <a:pt x="0" y="0"/>
                </a:lnTo>
                <a:lnTo>
                  <a:pt x="0" y="9814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bk object 18"/>
          <p:cNvSpPr/>
          <p:nvPr/>
        </p:nvSpPr>
        <p:spPr>
          <a:xfrm>
            <a:off x="2899791" y="1523"/>
            <a:ext cx="6239427" cy="47736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bk object 19"/>
          <p:cNvSpPr/>
          <p:nvPr/>
        </p:nvSpPr>
        <p:spPr>
          <a:xfrm>
            <a:off x="6960870" y="6164968"/>
            <a:ext cx="1922525" cy="39587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93210" y="1820085"/>
            <a:ext cx="8157581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779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267" y="333040"/>
            <a:ext cx="8277465" cy="369332"/>
          </a:xfrm>
        </p:spPr>
        <p:txBody>
          <a:bodyPr lIns="0" tIns="0" rIns="0" bIns="0"/>
          <a:lstStyle>
            <a:lvl1pPr>
              <a:defRPr sz="2400" b="1" i="0">
                <a:solidFill>
                  <a:srgbClr val="00254D"/>
                </a:solidFill>
                <a:latin typeface="Segoe UI Semibold"/>
                <a:cs typeface="Segoe UI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5194" y="2415919"/>
            <a:ext cx="8313611" cy="207749"/>
          </a:xfrm>
        </p:spPr>
        <p:txBody>
          <a:bodyPr lIns="0" tIns="0" rIns="0" bIns="0"/>
          <a:lstStyle>
            <a:lvl1pPr>
              <a:defRPr sz="1350" b="0" i="0">
                <a:solidFill>
                  <a:srgbClr val="00254D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11832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267" y="333040"/>
            <a:ext cx="8277465" cy="369332"/>
          </a:xfrm>
        </p:spPr>
        <p:txBody>
          <a:bodyPr lIns="0" tIns="0" rIns="0" bIns="0"/>
          <a:lstStyle>
            <a:lvl1pPr>
              <a:defRPr sz="2400" b="1" i="0">
                <a:solidFill>
                  <a:srgbClr val="00254D"/>
                </a:solidFill>
                <a:latin typeface="Segoe UI Semibold"/>
                <a:cs typeface="Segoe UI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4619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267" y="333040"/>
            <a:ext cx="8277465" cy="369332"/>
          </a:xfrm>
        </p:spPr>
        <p:txBody>
          <a:bodyPr lIns="0" tIns="0" rIns="0" bIns="0"/>
          <a:lstStyle>
            <a:lvl1pPr>
              <a:defRPr sz="2400" b="1" i="0">
                <a:solidFill>
                  <a:srgbClr val="00254D"/>
                </a:solidFill>
                <a:latin typeface="Segoe UI Semibold"/>
                <a:cs typeface="Segoe UI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78900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700732"/>
            <a:ext cx="9143048" cy="4511942"/>
          </a:xfrm>
          <a:custGeom>
            <a:avLst/>
            <a:gdLst/>
            <a:ahLst/>
            <a:cxnLst/>
            <a:rect l="l" t="t" r="r" b="b"/>
            <a:pathLst>
              <a:path w="12190730" h="4516120">
                <a:moveTo>
                  <a:pt x="0" y="4515612"/>
                </a:moveTo>
                <a:lnTo>
                  <a:pt x="12190476" y="4515612"/>
                </a:lnTo>
                <a:lnTo>
                  <a:pt x="12190476" y="0"/>
                </a:lnTo>
                <a:lnTo>
                  <a:pt x="0" y="0"/>
                </a:lnTo>
                <a:lnTo>
                  <a:pt x="0" y="4515612"/>
                </a:lnTo>
                <a:close/>
              </a:path>
            </a:pathLst>
          </a:custGeom>
          <a:solidFill>
            <a:srgbClr val="00254D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7" name="bk object 17"/>
          <p:cNvSpPr/>
          <p:nvPr/>
        </p:nvSpPr>
        <p:spPr>
          <a:xfrm>
            <a:off x="1" y="1"/>
            <a:ext cx="9141713" cy="109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8" name="bk object 18"/>
          <p:cNvSpPr/>
          <p:nvPr/>
        </p:nvSpPr>
        <p:spPr>
          <a:xfrm>
            <a:off x="7724395" y="6402492"/>
            <a:ext cx="1221866" cy="2512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19" name="bk object 19"/>
          <p:cNvSpPr/>
          <p:nvPr/>
        </p:nvSpPr>
        <p:spPr>
          <a:xfrm>
            <a:off x="385763" y="2777966"/>
            <a:ext cx="4185761" cy="1953991"/>
          </a:xfrm>
          <a:custGeom>
            <a:avLst/>
            <a:gdLst/>
            <a:ahLst/>
            <a:cxnLst/>
            <a:rect l="l" t="t" r="r" b="b"/>
            <a:pathLst>
              <a:path w="5581015" h="1955800">
                <a:moveTo>
                  <a:pt x="0" y="0"/>
                </a:moveTo>
                <a:lnTo>
                  <a:pt x="4728286" y="0"/>
                </a:lnTo>
                <a:lnTo>
                  <a:pt x="5580888" y="1955292"/>
                </a:lnTo>
                <a:lnTo>
                  <a:pt x="0" y="1955292"/>
                </a:lnTo>
                <a:lnTo>
                  <a:pt x="0" y="0"/>
                </a:lnTo>
                <a:close/>
              </a:path>
            </a:pathLst>
          </a:custGeom>
          <a:ln w="25907">
            <a:solidFill>
              <a:srgbClr val="24B3DF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982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extLst>
              <a:ext uri="{FF2B5EF4-FFF2-40B4-BE49-F238E27FC236}">
                <a16:creationId xmlns:a16="http://schemas.microsoft.com/office/drawing/2014/main" id="{9F655150-D9D5-4167-AEA6-B16FE0F031E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289301" y="1644650"/>
            <a:ext cx="4954588" cy="4084638"/>
          </a:xfrm>
          <a:custGeom>
            <a:avLst/>
            <a:gdLst>
              <a:gd name="T0" fmla="*/ 4517 w 7560"/>
              <a:gd name="T1" fmla="*/ 6216 h 6216"/>
              <a:gd name="T2" fmla="*/ 4389 w 7560"/>
              <a:gd name="T3" fmla="*/ 6132 h 6216"/>
              <a:gd name="T4" fmla="*/ 3605 w 7560"/>
              <a:gd name="T5" fmla="*/ 4341 h 6216"/>
              <a:gd name="T6" fmla="*/ 140 w 7560"/>
              <a:gd name="T7" fmla="*/ 4341 h 6216"/>
              <a:gd name="T8" fmla="*/ 0 w 7560"/>
              <a:gd name="T9" fmla="*/ 4201 h 6216"/>
              <a:gd name="T10" fmla="*/ 0 w 7560"/>
              <a:gd name="T11" fmla="*/ 140 h 6216"/>
              <a:gd name="T12" fmla="*/ 140 w 7560"/>
              <a:gd name="T13" fmla="*/ 0 h 6216"/>
              <a:gd name="T14" fmla="*/ 7420 w 7560"/>
              <a:gd name="T15" fmla="*/ 0 h 6216"/>
              <a:gd name="T16" fmla="*/ 7560 w 7560"/>
              <a:gd name="T17" fmla="*/ 140 h 6216"/>
              <a:gd name="T18" fmla="*/ 7560 w 7560"/>
              <a:gd name="T19" fmla="*/ 4201 h 6216"/>
              <a:gd name="T20" fmla="*/ 7420 w 7560"/>
              <a:gd name="T21" fmla="*/ 4341 h 6216"/>
              <a:gd name="T22" fmla="*/ 5429 w 7560"/>
              <a:gd name="T23" fmla="*/ 4341 h 6216"/>
              <a:gd name="T24" fmla="*/ 4645 w 7560"/>
              <a:gd name="T25" fmla="*/ 6132 h 6216"/>
              <a:gd name="T26" fmla="*/ 4517 w 7560"/>
              <a:gd name="T27" fmla="*/ 6216 h 6216"/>
              <a:gd name="T28" fmla="*/ 280 w 7560"/>
              <a:gd name="T29" fmla="*/ 4061 h 6216"/>
              <a:gd name="T30" fmla="*/ 3697 w 7560"/>
              <a:gd name="T31" fmla="*/ 4061 h 6216"/>
              <a:gd name="T32" fmla="*/ 3825 w 7560"/>
              <a:gd name="T33" fmla="*/ 4145 h 6216"/>
              <a:gd name="T34" fmla="*/ 4517 w 7560"/>
              <a:gd name="T35" fmla="*/ 5727 h 6216"/>
              <a:gd name="T36" fmla="*/ 5209 w 7560"/>
              <a:gd name="T37" fmla="*/ 4145 h 6216"/>
              <a:gd name="T38" fmla="*/ 5337 w 7560"/>
              <a:gd name="T39" fmla="*/ 4061 h 6216"/>
              <a:gd name="T40" fmla="*/ 7280 w 7560"/>
              <a:gd name="T41" fmla="*/ 4061 h 6216"/>
              <a:gd name="T42" fmla="*/ 7280 w 7560"/>
              <a:gd name="T43" fmla="*/ 280 h 6216"/>
              <a:gd name="T44" fmla="*/ 280 w 7560"/>
              <a:gd name="T45" fmla="*/ 280 h 6216"/>
              <a:gd name="T46" fmla="*/ 280 w 7560"/>
              <a:gd name="T47" fmla="*/ 4061 h 6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560" h="6216">
                <a:moveTo>
                  <a:pt x="4517" y="6216"/>
                </a:moveTo>
                <a:cubicBezTo>
                  <a:pt x="4461" y="6216"/>
                  <a:pt x="4411" y="6183"/>
                  <a:pt x="4389" y="6132"/>
                </a:cubicBezTo>
                <a:cubicBezTo>
                  <a:pt x="3605" y="4341"/>
                  <a:pt x="3605" y="4341"/>
                  <a:pt x="3605" y="4341"/>
                </a:cubicBezTo>
                <a:cubicBezTo>
                  <a:pt x="140" y="4341"/>
                  <a:pt x="140" y="4341"/>
                  <a:pt x="140" y="4341"/>
                </a:cubicBezTo>
                <a:cubicBezTo>
                  <a:pt x="63" y="4341"/>
                  <a:pt x="0" y="4279"/>
                  <a:pt x="0" y="420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ubicBezTo>
                  <a:pt x="7420" y="0"/>
                  <a:pt x="7420" y="0"/>
                  <a:pt x="7420" y="0"/>
                </a:cubicBezTo>
                <a:cubicBezTo>
                  <a:pt x="7497" y="0"/>
                  <a:pt x="7560" y="63"/>
                  <a:pt x="7560" y="140"/>
                </a:cubicBezTo>
                <a:cubicBezTo>
                  <a:pt x="7560" y="4201"/>
                  <a:pt x="7560" y="4201"/>
                  <a:pt x="7560" y="4201"/>
                </a:cubicBezTo>
                <a:cubicBezTo>
                  <a:pt x="7560" y="4279"/>
                  <a:pt x="7497" y="4341"/>
                  <a:pt x="7420" y="4341"/>
                </a:cubicBezTo>
                <a:cubicBezTo>
                  <a:pt x="5429" y="4341"/>
                  <a:pt x="5429" y="4341"/>
                  <a:pt x="5429" y="4341"/>
                </a:cubicBezTo>
                <a:cubicBezTo>
                  <a:pt x="4645" y="6132"/>
                  <a:pt x="4645" y="6132"/>
                  <a:pt x="4645" y="6132"/>
                </a:cubicBezTo>
                <a:cubicBezTo>
                  <a:pt x="4623" y="6183"/>
                  <a:pt x="4573" y="6216"/>
                  <a:pt x="4517" y="6216"/>
                </a:cubicBezTo>
                <a:close/>
                <a:moveTo>
                  <a:pt x="280" y="4061"/>
                </a:moveTo>
                <a:cubicBezTo>
                  <a:pt x="3697" y="4061"/>
                  <a:pt x="3697" y="4061"/>
                  <a:pt x="3697" y="4061"/>
                </a:cubicBezTo>
                <a:cubicBezTo>
                  <a:pt x="3753" y="4061"/>
                  <a:pt x="3803" y="4094"/>
                  <a:pt x="3825" y="4145"/>
                </a:cubicBezTo>
                <a:cubicBezTo>
                  <a:pt x="4517" y="5727"/>
                  <a:pt x="4517" y="5727"/>
                  <a:pt x="4517" y="5727"/>
                </a:cubicBezTo>
                <a:cubicBezTo>
                  <a:pt x="5209" y="4145"/>
                  <a:pt x="5209" y="4145"/>
                  <a:pt x="5209" y="4145"/>
                </a:cubicBezTo>
                <a:cubicBezTo>
                  <a:pt x="5231" y="4094"/>
                  <a:pt x="5281" y="4061"/>
                  <a:pt x="5337" y="4061"/>
                </a:cubicBezTo>
                <a:cubicBezTo>
                  <a:pt x="7280" y="4061"/>
                  <a:pt x="7280" y="4061"/>
                  <a:pt x="7280" y="4061"/>
                </a:cubicBezTo>
                <a:cubicBezTo>
                  <a:pt x="7280" y="280"/>
                  <a:pt x="7280" y="280"/>
                  <a:pt x="7280" y="280"/>
                </a:cubicBezTo>
                <a:cubicBezTo>
                  <a:pt x="280" y="280"/>
                  <a:pt x="280" y="280"/>
                  <a:pt x="280" y="280"/>
                </a:cubicBezTo>
                <a:lnTo>
                  <a:pt x="280" y="4061"/>
                </a:lnTo>
                <a:close/>
              </a:path>
            </a:pathLst>
          </a:custGeom>
          <a:solidFill>
            <a:srgbClr val="FFCA0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249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6349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42899"/>
            <a:ext cx="7772400" cy="2141321"/>
          </a:xfrm>
        </p:spPr>
        <p:txBody>
          <a:bodyPr anchor="b"/>
          <a:lstStyle>
            <a:lvl1pPr algn="ctr">
              <a:defRPr sz="45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935625"/>
            <a:ext cx="6858000" cy="606285"/>
          </a:xfrm>
        </p:spPr>
        <p:txBody>
          <a:bodyPr/>
          <a:lstStyle>
            <a:lvl1pPr marL="0" indent="0" algn="ctr">
              <a:buNone/>
              <a:defRPr sz="1800"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91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4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4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02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extLst>
              <a:ext uri="{FF2B5EF4-FFF2-40B4-BE49-F238E27FC236}">
                <a16:creationId xmlns:a16="http://schemas.microsoft.com/office/drawing/2014/main" id="{9F655150-D9D5-4167-AEA6-B16FE0F031E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289301" y="1644650"/>
            <a:ext cx="4954588" cy="4084638"/>
          </a:xfrm>
          <a:custGeom>
            <a:avLst/>
            <a:gdLst>
              <a:gd name="T0" fmla="*/ 4517 w 7560"/>
              <a:gd name="T1" fmla="*/ 6216 h 6216"/>
              <a:gd name="T2" fmla="*/ 4389 w 7560"/>
              <a:gd name="T3" fmla="*/ 6132 h 6216"/>
              <a:gd name="T4" fmla="*/ 3605 w 7560"/>
              <a:gd name="T5" fmla="*/ 4341 h 6216"/>
              <a:gd name="T6" fmla="*/ 140 w 7560"/>
              <a:gd name="T7" fmla="*/ 4341 h 6216"/>
              <a:gd name="T8" fmla="*/ 0 w 7560"/>
              <a:gd name="T9" fmla="*/ 4201 h 6216"/>
              <a:gd name="T10" fmla="*/ 0 w 7560"/>
              <a:gd name="T11" fmla="*/ 140 h 6216"/>
              <a:gd name="T12" fmla="*/ 140 w 7560"/>
              <a:gd name="T13" fmla="*/ 0 h 6216"/>
              <a:gd name="T14" fmla="*/ 7420 w 7560"/>
              <a:gd name="T15" fmla="*/ 0 h 6216"/>
              <a:gd name="T16" fmla="*/ 7560 w 7560"/>
              <a:gd name="T17" fmla="*/ 140 h 6216"/>
              <a:gd name="T18" fmla="*/ 7560 w 7560"/>
              <a:gd name="T19" fmla="*/ 4201 h 6216"/>
              <a:gd name="T20" fmla="*/ 7420 w 7560"/>
              <a:gd name="T21" fmla="*/ 4341 h 6216"/>
              <a:gd name="T22" fmla="*/ 5429 w 7560"/>
              <a:gd name="T23" fmla="*/ 4341 h 6216"/>
              <a:gd name="T24" fmla="*/ 4645 w 7560"/>
              <a:gd name="T25" fmla="*/ 6132 h 6216"/>
              <a:gd name="T26" fmla="*/ 4517 w 7560"/>
              <a:gd name="T27" fmla="*/ 6216 h 6216"/>
              <a:gd name="T28" fmla="*/ 280 w 7560"/>
              <a:gd name="T29" fmla="*/ 4061 h 6216"/>
              <a:gd name="T30" fmla="*/ 3697 w 7560"/>
              <a:gd name="T31" fmla="*/ 4061 h 6216"/>
              <a:gd name="T32" fmla="*/ 3825 w 7560"/>
              <a:gd name="T33" fmla="*/ 4145 h 6216"/>
              <a:gd name="T34" fmla="*/ 4517 w 7560"/>
              <a:gd name="T35" fmla="*/ 5727 h 6216"/>
              <a:gd name="T36" fmla="*/ 5209 w 7560"/>
              <a:gd name="T37" fmla="*/ 4145 h 6216"/>
              <a:gd name="T38" fmla="*/ 5337 w 7560"/>
              <a:gd name="T39" fmla="*/ 4061 h 6216"/>
              <a:gd name="T40" fmla="*/ 7280 w 7560"/>
              <a:gd name="T41" fmla="*/ 4061 h 6216"/>
              <a:gd name="T42" fmla="*/ 7280 w 7560"/>
              <a:gd name="T43" fmla="*/ 280 h 6216"/>
              <a:gd name="T44" fmla="*/ 280 w 7560"/>
              <a:gd name="T45" fmla="*/ 280 h 6216"/>
              <a:gd name="T46" fmla="*/ 280 w 7560"/>
              <a:gd name="T47" fmla="*/ 4061 h 6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560" h="6216">
                <a:moveTo>
                  <a:pt x="4517" y="6216"/>
                </a:moveTo>
                <a:cubicBezTo>
                  <a:pt x="4461" y="6216"/>
                  <a:pt x="4411" y="6183"/>
                  <a:pt x="4389" y="6132"/>
                </a:cubicBezTo>
                <a:cubicBezTo>
                  <a:pt x="3605" y="4341"/>
                  <a:pt x="3605" y="4341"/>
                  <a:pt x="3605" y="4341"/>
                </a:cubicBezTo>
                <a:cubicBezTo>
                  <a:pt x="140" y="4341"/>
                  <a:pt x="140" y="4341"/>
                  <a:pt x="140" y="4341"/>
                </a:cubicBezTo>
                <a:cubicBezTo>
                  <a:pt x="63" y="4341"/>
                  <a:pt x="0" y="4279"/>
                  <a:pt x="0" y="420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ubicBezTo>
                  <a:pt x="7420" y="0"/>
                  <a:pt x="7420" y="0"/>
                  <a:pt x="7420" y="0"/>
                </a:cubicBezTo>
                <a:cubicBezTo>
                  <a:pt x="7497" y="0"/>
                  <a:pt x="7560" y="63"/>
                  <a:pt x="7560" y="140"/>
                </a:cubicBezTo>
                <a:cubicBezTo>
                  <a:pt x="7560" y="4201"/>
                  <a:pt x="7560" y="4201"/>
                  <a:pt x="7560" y="4201"/>
                </a:cubicBezTo>
                <a:cubicBezTo>
                  <a:pt x="7560" y="4279"/>
                  <a:pt x="7497" y="4341"/>
                  <a:pt x="7420" y="4341"/>
                </a:cubicBezTo>
                <a:cubicBezTo>
                  <a:pt x="5429" y="4341"/>
                  <a:pt x="5429" y="4341"/>
                  <a:pt x="5429" y="4341"/>
                </a:cubicBezTo>
                <a:cubicBezTo>
                  <a:pt x="4645" y="6132"/>
                  <a:pt x="4645" y="6132"/>
                  <a:pt x="4645" y="6132"/>
                </a:cubicBezTo>
                <a:cubicBezTo>
                  <a:pt x="4623" y="6183"/>
                  <a:pt x="4573" y="6216"/>
                  <a:pt x="4517" y="6216"/>
                </a:cubicBezTo>
                <a:close/>
                <a:moveTo>
                  <a:pt x="280" y="4061"/>
                </a:moveTo>
                <a:cubicBezTo>
                  <a:pt x="3697" y="4061"/>
                  <a:pt x="3697" y="4061"/>
                  <a:pt x="3697" y="4061"/>
                </a:cubicBezTo>
                <a:cubicBezTo>
                  <a:pt x="3753" y="4061"/>
                  <a:pt x="3803" y="4094"/>
                  <a:pt x="3825" y="4145"/>
                </a:cubicBezTo>
                <a:cubicBezTo>
                  <a:pt x="4517" y="5727"/>
                  <a:pt x="4517" y="5727"/>
                  <a:pt x="4517" y="5727"/>
                </a:cubicBezTo>
                <a:cubicBezTo>
                  <a:pt x="5209" y="4145"/>
                  <a:pt x="5209" y="4145"/>
                  <a:pt x="5209" y="4145"/>
                </a:cubicBezTo>
                <a:cubicBezTo>
                  <a:pt x="5231" y="4094"/>
                  <a:pt x="5281" y="4061"/>
                  <a:pt x="5337" y="4061"/>
                </a:cubicBezTo>
                <a:cubicBezTo>
                  <a:pt x="7280" y="4061"/>
                  <a:pt x="7280" y="4061"/>
                  <a:pt x="7280" y="4061"/>
                </a:cubicBezTo>
                <a:cubicBezTo>
                  <a:pt x="7280" y="280"/>
                  <a:pt x="7280" y="280"/>
                  <a:pt x="7280" y="280"/>
                </a:cubicBezTo>
                <a:cubicBezTo>
                  <a:pt x="280" y="280"/>
                  <a:pt x="280" y="280"/>
                  <a:pt x="280" y="280"/>
                </a:cubicBezTo>
                <a:lnTo>
                  <a:pt x="280" y="4061"/>
                </a:lnTo>
                <a:close/>
              </a:path>
            </a:pathLst>
          </a:custGeom>
          <a:solidFill>
            <a:srgbClr val="FFCA0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4387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4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9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03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9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54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61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184975"/>
            <a:ext cx="2057400" cy="365125"/>
          </a:xfrm>
          <a:prstGeom prst="rect">
            <a:avLst/>
          </a:prstGeom>
        </p:spPr>
        <p:txBody>
          <a:bodyPr/>
          <a:lstStyle/>
          <a:p>
            <a:fld id="{CF35DE9E-C22F-944C-BC5D-99ADBC80E55A}" type="datetimeFigureOut">
              <a:rPr lang="en-US" smtClean="0"/>
              <a:t>10/29/19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DC4ADA5-6372-8E44-AF67-BE10CE1EB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01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DBC8C10-A966-4DC2-97AC-8D9958F0EBA3}"/>
              </a:ext>
            </a:extLst>
          </p:cNvPr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02D4B2B7-E880-4CFD-8BBD-58A9D55FFC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5518" y="-1"/>
            <a:ext cx="9149518" cy="6048000"/>
          </a:xfrm>
          <a:solidFill>
            <a:schemeClr val="bg1">
              <a:lumMod val="65000"/>
            </a:schemeClr>
          </a:solidFill>
        </p:spPr>
        <p:txBody>
          <a:bodyPr lIns="6480000" tIns="216000" rIns="432000" bIns="216000" anchor="ctr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2899092-8E70-4DB3-A4BD-EE67573B8D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482" y="771664"/>
            <a:ext cx="8316000" cy="25200"/>
          </a:xfrm>
          <a:custGeom>
            <a:avLst/>
            <a:gdLst>
              <a:gd name="connsiteX0" fmla="*/ 0 w 8316000"/>
              <a:gd name="connsiteY0" fmla="*/ 0 h 25200"/>
              <a:gd name="connsiteX1" fmla="*/ 8316000 w 8316000"/>
              <a:gd name="connsiteY1" fmla="*/ 0 h 25200"/>
              <a:gd name="connsiteX2" fmla="*/ 8316000 w 8316000"/>
              <a:gd name="connsiteY2" fmla="*/ 25200 h 25200"/>
              <a:gd name="connsiteX3" fmla="*/ 0 w 8316000"/>
              <a:gd name="connsiteY3" fmla="*/ 25200 h 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000" h="25200">
                <a:moveTo>
                  <a:pt x="0" y="0"/>
                </a:moveTo>
                <a:lnTo>
                  <a:pt x="8316000" y="0"/>
                </a:lnTo>
                <a:lnTo>
                  <a:pt x="8316000" y="25200"/>
                </a:lnTo>
                <a:lnTo>
                  <a:pt x="0" y="2520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>
            <a:noAutofit/>
          </a:bodyPr>
          <a:lstStyle>
            <a:lvl1pPr>
              <a:lnSpc>
                <a:spcPct val="60000"/>
              </a:lnSpc>
              <a:defRPr sz="200">
                <a:noFill/>
              </a:defRPr>
            </a:lvl1pPr>
            <a:lvl2pPr marL="0" indent="0">
              <a:lnSpc>
                <a:spcPct val="60000"/>
              </a:lnSpc>
              <a:buNone/>
              <a:defRPr sz="200">
                <a:noFill/>
              </a:defRPr>
            </a:lvl2pPr>
            <a:lvl3pPr marL="0" indent="0">
              <a:lnSpc>
                <a:spcPct val="60000"/>
              </a:lnSpc>
              <a:buNone/>
              <a:defRPr sz="200">
                <a:noFill/>
              </a:defRPr>
            </a:lvl3pPr>
            <a:lvl4pPr>
              <a:lnSpc>
                <a:spcPct val="60000"/>
              </a:lnSpc>
              <a:defRPr sz="200" b="0">
                <a:noFill/>
              </a:defRPr>
            </a:lvl4pPr>
            <a:lvl5pPr>
              <a:lnSpc>
                <a:spcPct val="60000"/>
              </a:lnSpc>
              <a:defRPr sz="200">
                <a:noFill/>
              </a:defRPr>
            </a:lvl5pPr>
            <a:lvl6pPr>
              <a:lnSpc>
                <a:spcPct val="60000"/>
              </a:lnSpc>
              <a:defRPr sz="200">
                <a:noFill/>
              </a:defRPr>
            </a:lvl6pPr>
            <a:lvl7pPr>
              <a:lnSpc>
                <a:spcPct val="60000"/>
              </a:lnSpc>
              <a:defRPr sz="200">
                <a:noFill/>
              </a:defRPr>
            </a:lvl7pPr>
            <a:lvl8pPr>
              <a:lnSpc>
                <a:spcPct val="60000"/>
              </a:lnSpc>
              <a:defRPr sz="200">
                <a:noFill/>
              </a:defRPr>
            </a:lvl8pPr>
            <a:lvl9pPr>
              <a:lnSpc>
                <a:spcPct val="60000"/>
              </a:lnSpc>
              <a:defRPr sz="200">
                <a:noFill/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9C26EB-663A-4014-A19F-C8E509FACEC3}"/>
              </a:ext>
            </a:extLst>
          </p:cNvPr>
          <p:cNvSpPr txBox="1"/>
          <p:nvPr userDrawn="1"/>
        </p:nvSpPr>
        <p:spPr>
          <a:xfrm>
            <a:off x="266415" y="6357937"/>
            <a:ext cx="18583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chemeClr val="bg1"/>
                </a:solidFill>
              </a:rPr>
              <a:t>ANZSOG.EDU.AU        @ANZSOG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3964036C-D6CC-4FDA-98AA-E3814912C9C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124075" y="6384952"/>
            <a:ext cx="774700" cy="122238"/>
            <a:chOff x="1338" y="4022"/>
            <a:chExt cx="488" cy="77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0524877-11AB-4CC6-ACA1-A709647643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084D8A64-6C74-458A-9EE9-828129CA87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C4C0E64-8B2E-42AD-BDB3-2E7BDC3B52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DE45BC4E-6D45-4037-9F91-8D6449ABA9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129660C8-7F95-4FB1-9D92-648BADDAB93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9DA64065-FD19-46EC-9371-27A9EB76A7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Freeform: Shape 33">
            <a:extLst>
              <a:ext uri="{FF2B5EF4-FFF2-40B4-BE49-F238E27FC236}">
                <a16:creationId xmlns:a16="http://schemas.microsoft.com/office/drawing/2014/main" id="{CF4A7E28-7921-4777-8952-4AA56EA276E0}"/>
              </a:ext>
            </a:extLst>
          </p:cNvPr>
          <p:cNvSpPr txBox="1">
            <a:spLocks/>
          </p:cNvSpPr>
          <p:nvPr userDrawn="1"/>
        </p:nvSpPr>
        <p:spPr>
          <a:xfrm>
            <a:off x="7709914" y="417627"/>
            <a:ext cx="1011255" cy="176005"/>
          </a:xfrm>
          <a:custGeom>
            <a:avLst/>
            <a:gdLst>
              <a:gd name="connsiteX0" fmla="*/ 0 w 8316000"/>
              <a:gd name="connsiteY0" fmla="*/ 0 h 25200"/>
              <a:gd name="connsiteX1" fmla="*/ 8316000 w 8316000"/>
              <a:gd name="connsiteY1" fmla="*/ 0 h 25200"/>
              <a:gd name="connsiteX2" fmla="*/ 8316000 w 8316000"/>
              <a:gd name="connsiteY2" fmla="*/ 25200 h 25200"/>
              <a:gd name="connsiteX3" fmla="*/ 0 w 8316000"/>
              <a:gd name="connsiteY3" fmla="*/ 25200 h 2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16000" h="25200">
                <a:moveTo>
                  <a:pt x="0" y="0"/>
                </a:moveTo>
                <a:lnTo>
                  <a:pt x="8316000" y="0"/>
                </a:lnTo>
                <a:lnTo>
                  <a:pt x="8316000" y="25200"/>
                </a:lnTo>
                <a:lnTo>
                  <a:pt x="0" y="252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 lIns="0" tIns="0" rIns="0" bIns="0">
            <a:noAutofit/>
          </a:bodyPr>
          <a:lstStyle>
            <a:lvl1pPr marL="0" indent="0" algn="l" defTabSz="685800" rtl="0" eaLnBrk="1" latinLnBrk="0" hangingPunct="1">
              <a:lnSpc>
                <a:spcPct val="6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60000"/>
              </a:lnSpc>
              <a:spcBef>
                <a:spcPts val="90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ct val="6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6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" b="0" kern="1200">
                <a:noFill/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60000"/>
              </a:lnSpc>
              <a:spcBef>
                <a:spcPts val="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60000"/>
              </a:lnSpc>
              <a:spcBef>
                <a:spcPts val="450"/>
              </a:spcBef>
              <a:buFont typeface="Arial" panose="020B0604020202020204" pitchFamily="34" charset="0"/>
              <a:buNone/>
              <a:defRPr sz="200" kern="1200">
                <a:noFill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"/>
              <a:t>Edit Master text styles</a:t>
            </a:r>
          </a:p>
          <a:p>
            <a:pPr lvl="1"/>
            <a:r>
              <a:rPr lang="en-US" sz="200"/>
              <a:t>Second level</a:t>
            </a:r>
          </a:p>
          <a:p>
            <a:pPr lvl="2"/>
            <a:r>
              <a:rPr lang="en-US" sz="200"/>
              <a:t>Third level</a:t>
            </a:r>
          </a:p>
          <a:p>
            <a:pPr lvl="3"/>
            <a:r>
              <a:rPr lang="en-US" sz="200"/>
              <a:t>Fourth level</a:t>
            </a:r>
          </a:p>
          <a:p>
            <a:pPr lvl="4"/>
            <a:r>
              <a:rPr lang="en-US" sz="200"/>
              <a:t>Fifth level</a:t>
            </a:r>
          </a:p>
          <a:p>
            <a:pPr lvl="5"/>
            <a:r>
              <a:rPr lang="en-US" sz="200"/>
              <a:t>Sixth level</a:t>
            </a:r>
          </a:p>
          <a:p>
            <a:pPr lvl="6"/>
            <a:r>
              <a:rPr lang="en-US" sz="200"/>
              <a:t>Seventh level</a:t>
            </a:r>
          </a:p>
          <a:p>
            <a:pPr lvl="7"/>
            <a:r>
              <a:rPr lang="en-US" sz="200"/>
              <a:t>Eighth level</a:t>
            </a:r>
          </a:p>
          <a:p>
            <a:pPr lvl="8"/>
            <a:r>
              <a:rPr lang="en-US" sz="200"/>
              <a:t>Ninth level</a:t>
            </a:r>
            <a:endParaRPr lang="en-AU" sz="200" dirty="0"/>
          </a:p>
        </p:txBody>
      </p:sp>
    </p:spTree>
    <p:extLst>
      <p:ext uri="{BB962C8B-B14F-4D97-AF65-F5344CB8AC3E}">
        <p14:creationId xmlns:p14="http://schemas.microsoft.com/office/powerpoint/2010/main" val="413819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924365" y="1255116"/>
            <a:ext cx="4219636" cy="4792882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113A054-12CB-4197-89CB-FBA21D5F898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1336" y="3920170"/>
            <a:ext cx="2794820" cy="1507032"/>
          </a:xfrm>
        </p:spPr>
        <p:txBody>
          <a:bodyPr/>
          <a:lstStyle>
            <a:lvl1pPr marL="0" indent="0" algn="l">
              <a:buNone/>
              <a:defRPr sz="1800" b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Presentation subtitle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20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3E48F2-9E3E-4C90-B3F9-B2F61CEA4F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87995" y="1560695"/>
            <a:ext cx="3702627" cy="372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5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5063D3FF-AD0B-45CF-9832-7AAB8B21C23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839643" y="1730112"/>
            <a:ext cx="3829158" cy="3791163"/>
          </a:xfrm>
          <a:custGeom>
            <a:avLst/>
            <a:gdLst>
              <a:gd name="T0" fmla="*/ 545 w 6098"/>
              <a:gd name="T1" fmla="*/ 6023 h 6023"/>
              <a:gd name="T2" fmla="*/ 447 w 6098"/>
              <a:gd name="T3" fmla="*/ 5940 h 6023"/>
              <a:gd name="T4" fmla="*/ 528 w 6098"/>
              <a:gd name="T5" fmla="*/ 5824 h 6023"/>
              <a:gd name="T6" fmla="*/ 1516 w 6098"/>
              <a:gd name="T7" fmla="*/ 5650 h 6023"/>
              <a:gd name="T8" fmla="*/ 0 w 6098"/>
              <a:gd name="T9" fmla="*/ 3253 h 6023"/>
              <a:gd name="T10" fmla="*/ 299 w 6098"/>
              <a:gd name="T11" fmla="*/ 2029 h 6023"/>
              <a:gd name="T12" fmla="*/ 434 w 6098"/>
              <a:gd name="T13" fmla="*/ 1987 h 6023"/>
              <a:gd name="T14" fmla="*/ 477 w 6098"/>
              <a:gd name="T15" fmla="*/ 2121 h 6023"/>
              <a:gd name="T16" fmla="*/ 200 w 6098"/>
              <a:gd name="T17" fmla="*/ 3253 h 6023"/>
              <a:gd name="T18" fmla="*/ 1576 w 6098"/>
              <a:gd name="T19" fmla="*/ 5457 h 6023"/>
              <a:gd name="T20" fmla="*/ 1286 w 6098"/>
              <a:gd name="T21" fmla="*/ 4611 h 6023"/>
              <a:gd name="T22" fmla="*/ 1348 w 6098"/>
              <a:gd name="T23" fmla="*/ 4484 h 6023"/>
              <a:gd name="T24" fmla="*/ 1475 w 6098"/>
              <a:gd name="T25" fmla="*/ 4546 h 6023"/>
              <a:gd name="T26" fmla="*/ 1862 w 6098"/>
              <a:gd name="T27" fmla="*/ 5675 h 6023"/>
              <a:gd name="T28" fmla="*/ 1854 w 6098"/>
              <a:gd name="T29" fmla="*/ 5758 h 6023"/>
              <a:gd name="T30" fmla="*/ 1785 w 6098"/>
              <a:gd name="T31" fmla="*/ 5806 h 6023"/>
              <a:gd name="T32" fmla="*/ 563 w 6098"/>
              <a:gd name="T33" fmla="*/ 6021 h 6023"/>
              <a:gd name="T34" fmla="*/ 545 w 6098"/>
              <a:gd name="T35" fmla="*/ 6023 h 6023"/>
              <a:gd name="T36" fmla="*/ 2848 w 6098"/>
              <a:gd name="T37" fmla="*/ 5898 h 6023"/>
              <a:gd name="T38" fmla="*/ 2748 w 6098"/>
              <a:gd name="T39" fmla="*/ 5805 h 6023"/>
              <a:gd name="T40" fmla="*/ 2840 w 6098"/>
              <a:gd name="T41" fmla="*/ 5698 h 6023"/>
              <a:gd name="T42" fmla="*/ 5101 w 6098"/>
              <a:gd name="T43" fmla="*/ 3253 h 6023"/>
              <a:gd name="T44" fmla="*/ 5078 w 6098"/>
              <a:gd name="T45" fmla="*/ 2913 h 6023"/>
              <a:gd name="T46" fmla="*/ 4496 w 6098"/>
              <a:gd name="T47" fmla="*/ 3651 h 6023"/>
              <a:gd name="T48" fmla="*/ 4355 w 6098"/>
              <a:gd name="T49" fmla="*/ 3668 h 6023"/>
              <a:gd name="T50" fmla="*/ 4339 w 6098"/>
              <a:gd name="T51" fmla="*/ 3527 h 6023"/>
              <a:gd name="T52" fmla="*/ 5068 w 6098"/>
              <a:gd name="T53" fmla="*/ 2602 h 6023"/>
              <a:gd name="T54" fmla="*/ 5143 w 6098"/>
              <a:gd name="T55" fmla="*/ 2564 h 6023"/>
              <a:gd name="T56" fmla="*/ 5221 w 6098"/>
              <a:gd name="T57" fmla="*/ 2597 h 6023"/>
              <a:gd name="T58" fmla="*/ 6060 w 6098"/>
              <a:gd name="T59" fmla="*/ 3511 h 6023"/>
              <a:gd name="T60" fmla="*/ 6054 w 6098"/>
              <a:gd name="T61" fmla="*/ 3652 h 6023"/>
              <a:gd name="T62" fmla="*/ 5913 w 6098"/>
              <a:gd name="T63" fmla="*/ 3646 h 6023"/>
              <a:gd name="T64" fmla="*/ 5286 w 6098"/>
              <a:gd name="T65" fmla="*/ 2963 h 6023"/>
              <a:gd name="T66" fmla="*/ 5301 w 6098"/>
              <a:gd name="T67" fmla="*/ 3253 h 6023"/>
              <a:gd name="T68" fmla="*/ 4592 w 6098"/>
              <a:gd name="T69" fmla="*/ 5060 h 6023"/>
              <a:gd name="T70" fmla="*/ 2856 w 6098"/>
              <a:gd name="T71" fmla="*/ 5897 h 6023"/>
              <a:gd name="T72" fmla="*/ 2848 w 6098"/>
              <a:gd name="T73" fmla="*/ 5898 h 6023"/>
              <a:gd name="T74" fmla="*/ 4662 w 6098"/>
              <a:gd name="T75" fmla="*/ 1783 h 6023"/>
              <a:gd name="T76" fmla="*/ 4583 w 6098"/>
              <a:gd name="T77" fmla="*/ 1744 h 6023"/>
              <a:gd name="T78" fmla="*/ 2651 w 6098"/>
              <a:gd name="T79" fmla="*/ 801 h 6023"/>
              <a:gd name="T80" fmla="*/ 1278 w 6098"/>
              <a:gd name="T81" fmla="*/ 1222 h 6023"/>
              <a:gd name="T82" fmla="*/ 2276 w 6098"/>
              <a:gd name="T83" fmla="*/ 1388 h 6023"/>
              <a:gd name="T84" fmla="*/ 2358 w 6098"/>
              <a:gd name="T85" fmla="*/ 1503 h 6023"/>
              <a:gd name="T86" fmla="*/ 2243 w 6098"/>
              <a:gd name="T87" fmla="*/ 1585 h 6023"/>
              <a:gd name="T88" fmla="*/ 1066 w 6098"/>
              <a:gd name="T89" fmla="*/ 1389 h 6023"/>
              <a:gd name="T90" fmla="*/ 996 w 6098"/>
              <a:gd name="T91" fmla="*/ 1342 h 6023"/>
              <a:gd name="T92" fmla="*/ 987 w 6098"/>
              <a:gd name="T93" fmla="*/ 1259 h 6023"/>
              <a:gd name="T94" fmla="*/ 1380 w 6098"/>
              <a:gd name="T95" fmla="*/ 81 h 6023"/>
              <a:gd name="T96" fmla="*/ 1506 w 6098"/>
              <a:gd name="T97" fmla="*/ 17 h 6023"/>
              <a:gd name="T98" fmla="*/ 1569 w 6098"/>
              <a:gd name="T99" fmla="*/ 144 h 6023"/>
              <a:gd name="T100" fmla="*/ 1292 w 6098"/>
              <a:gd name="T101" fmla="*/ 976 h 6023"/>
              <a:gd name="T102" fmla="*/ 2651 w 6098"/>
              <a:gd name="T103" fmla="*/ 601 h 6023"/>
              <a:gd name="T104" fmla="*/ 4740 w 6098"/>
              <a:gd name="T105" fmla="*/ 1621 h 6023"/>
              <a:gd name="T106" fmla="*/ 4723 w 6098"/>
              <a:gd name="T107" fmla="*/ 1762 h 6023"/>
              <a:gd name="T108" fmla="*/ 4662 w 6098"/>
              <a:gd name="T109" fmla="*/ 1783 h 60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98" h="6023">
                <a:moveTo>
                  <a:pt x="545" y="6023"/>
                </a:moveTo>
                <a:cubicBezTo>
                  <a:pt x="498" y="6023"/>
                  <a:pt x="456" y="5989"/>
                  <a:pt x="447" y="5940"/>
                </a:cubicBezTo>
                <a:cubicBezTo>
                  <a:pt x="438" y="5886"/>
                  <a:pt x="474" y="5834"/>
                  <a:pt x="528" y="5824"/>
                </a:cubicBezTo>
                <a:cubicBezTo>
                  <a:pt x="1516" y="5650"/>
                  <a:pt x="1516" y="5650"/>
                  <a:pt x="1516" y="5650"/>
                </a:cubicBezTo>
                <a:cubicBezTo>
                  <a:pt x="594" y="5213"/>
                  <a:pt x="0" y="4277"/>
                  <a:pt x="0" y="3253"/>
                </a:cubicBezTo>
                <a:cubicBezTo>
                  <a:pt x="0" y="2828"/>
                  <a:pt x="104" y="2404"/>
                  <a:pt x="299" y="2029"/>
                </a:cubicBezTo>
                <a:cubicBezTo>
                  <a:pt x="325" y="1980"/>
                  <a:pt x="385" y="1961"/>
                  <a:pt x="434" y="1987"/>
                </a:cubicBezTo>
                <a:cubicBezTo>
                  <a:pt x="483" y="2012"/>
                  <a:pt x="502" y="2072"/>
                  <a:pt x="477" y="2121"/>
                </a:cubicBezTo>
                <a:cubicBezTo>
                  <a:pt x="296" y="2468"/>
                  <a:pt x="200" y="2860"/>
                  <a:pt x="200" y="3253"/>
                </a:cubicBezTo>
                <a:cubicBezTo>
                  <a:pt x="200" y="4191"/>
                  <a:pt x="738" y="5047"/>
                  <a:pt x="1576" y="5457"/>
                </a:cubicBezTo>
                <a:cubicBezTo>
                  <a:pt x="1286" y="4611"/>
                  <a:pt x="1286" y="4611"/>
                  <a:pt x="1286" y="4611"/>
                </a:cubicBezTo>
                <a:cubicBezTo>
                  <a:pt x="1268" y="4559"/>
                  <a:pt x="1295" y="4502"/>
                  <a:pt x="1348" y="4484"/>
                </a:cubicBezTo>
                <a:cubicBezTo>
                  <a:pt x="1400" y="4466"/>
                  <a:pt x="1457" y="4494"/>
                  <a:pt x="1475" y="4546"/>
                </a:cubicBezTo>
                <a:cubicBezTo>
                  <a:pt x="1862" y="5675"/>
                  <a:pt x="1862" y="5675"/>
                  <a:pt x="1862" y="5675"/>
                </a:cubicBezTo>
                <a:cubicBezTo>
                  <a:pt x="1872" y="5703"/>
                  <a:pt x="1869" y="5733"/>
                  <a:pt x="1854" y="5758"/>
                </a:cubicBezTo>
                <a:cubicBezTo>
                  <a:pt x="1839" y="5784"/>
                  <a:pt x="1814" y="5801"/>
                  <a:pt x="1785" y="5806"/>
                </a:cubicBezTo>
                <a:cubicBezTo>
                  <a:pt x="563" y="6021"/>
                  <a:pt x="563" y="6021"/>
                  <a:pt x="563" y="6021"/>
                </a:cubicBezTo>
                <a:cubicBezTo>
                  <a:pt x="557" y="6022"/>
                  <a:pt x="551" y="6023"/>
                  <a:pt x="545" y="6023"/>
                </a:cubicBezTo>
                <a:close/>
                <a:moveTo>
                  <a:pt x="2848" y="5898"/>
                </a:moveTo>
                <a:cubicBezTo>
                  <a:pt x="2796" y="5898"/>
                  <a:pt x="2752" y="5858"/>
                  <a:pt x="2748" y="5805"/>
                </a:cubicBezTo>
                <a:cubicBezTo>
                  <a:pt x="2744" y="5750"/>
                  <a:pt x="2785" y="5702"/>
                  <a:pt x="2840" y="5698"/>
                </a:cubicBezTo>
                <a:cubicBezTo>
                  <a:pt x="4108" y="5601"/>
                  <a:pt x="5101" y="4527"/>
                  <a:pt x="5101" y="3253"/>
                </a:cubicBezTo>
                <a:cubicBezTo>
                  <a:pt x="5101" y="3139"/>
                  <a:pt x="5094" y="3025"/>
                  <a:pt x="5078" y="2913"/>
                </a:cubicBezTo>
                <a:cubicBezTo>
                  <a:pt x="4496" y="3651"/>
                  <a:pt x="4496" y="3651"/>
                  <a:pt x="4496" y="3651"/>
                </a:cubicBezTo>
                <a:cubicBezTo>
                  <a:pt x="4462" y="3694"/>
                  <a:pt x="4399" y="3702"/>
                  <a:pt x="4355" y="3668"/>
                </a:cubicBezTo>
                <a:cubicBezTo>
                  <a:pt x="4312" y="3633"/>
                  <a:pt x="4305" y="3571"/>
                  <a:pt x="4339" y="3527"/>
                </a:cubicBezTo>
                <a:cubicBezTo>
                  <a:pt x="5068" y="2602"/>
                  <a:pt x="5068" y="2602"/>
                  <a:pt x="5068" y="2602"/>
                </a:cubicBezTo>
                <a:cubicBezTo>
                  <a:pt x="5086" y="2579"/>
                  <a:pt x="5114" y="2565"/>
                  <a:pt x="5143" y="2564"/>
                </a:cubicBezTo>
                <a:cubicBezTo>
                  <a:pt x="5172" y="2563"/>
                  <a:pt x="5201" y="2575"/>
                  <a:pt x="5221" y="2597"/>
                </a:cubicBezTo>
                <a:cubicBezTo>
                  <a:pt x="6060" y="3511"/>
                  <a:pt x="6060" y="3511"/>
                  <a:pt x="6060" y="3511"/>
                </a:cubicBezTo>
                <a:cubicBezTo>
                  <a:pt x="6098" y="3551"/>
                  <a:pt x="6095" y="3615"/>
                  <a:pt x="6054" y="3652"/>
                </a:cubicBezTo>
                <a:cubicBezTo>
                  <a:pt x="6014" y="3689"/>
                  <a:pt x="5951" y="3687"/>
                  <a:pt x="5913" y="3646"/>
                </a:cubicBezTo>
                <a:cubicBezTo>
                  <a:pt x="5286" y="2963"/>
                  <a:pt x="5286" y="2963"/>
                  <a:pt x="5286" y="2963"/>
                </a:cubicBezTo>
                <a:cubicBezTo>
                  <a:pt x="5296" y="3059"/>
                  <a:pt x="5301" y="3156"/>
                  <a:pt x="5301" y="3253"/>
                </a:cubicBezTo>
                <a:cubicBezTo>
                  <a:pt x="5301" y="3926"/>
                  <a:pt x="5049" y="4567"/>
                  <a:pt x="4592" y="5060"/>
                </a:cubicBezTo>
                <a:cubicBezTo>
                  <a:pt x="4136" y="5549"/>
                  <a:pt x="3520" y="5847"/>
                  <a:pt x="2856" y="5897"/>
                </a:cubicBezTo>
                <a:cubicBezTo>
                  <a:pt x="2853" y="5898"/>
                  <a:pt x="2850" y="5898"/>
                  <a:pt x="2848" y="5898"/>
                </a:cubicBezTo>
                <a:close/>
                <a:moveTo>
                  <a:pt x="4662" y="1783"/>
                </a:moveTo>
                <a:cubicBezTo>
                  <a:pt x="4632" y="1783"/>
                  <a:pt x="4602" y="1770"/>
                  <a:pt x="4583" y="1744"/>
                </a:cubicBezTo>
                <a:cubicBezTo>
                  <a:pt x="4115" y="1145"/>
                  <a:pt x="3410" y="801"/>
                  <a:pt x="2651" y="801"/>
                </a:cubicBezTo>
                <a:cubicBezTo>
                  <a:pt x="2159" y="801"/>
                  <a:pt x="1684" y="947"/>
                  <a:pt x="1278" y="1222"/>
                </a:cubicBezTo>
                <a:cubicBezTo>
                  <a:pt x="2276" y="1388"/>
                  <a:pt x="2276" y="1388"/>
                  <a:pt x="2276" y="1388"/>
                </a:cubicBezTo>
                <a:cubicBezTo>
                  <a:pt x="2330" y="1397"/>
                  <a:pt x="2367" y="1448"/>
                  <a:pt x="2358" y="1503"/>
                </a:cubicBezTo>
                <a:cubicBezTo>
                  <a:pt x="2349" y="1557"/>
                  <a:pt x="2297" y="1594"/>
                  <a:pt x="2243" y="1585"/>
                </a:cubicBezTo>
                <a:cubicBezTo>
                  <a:pt x="1066" y="1389"/>
                  <a:pt x="1066" y="1389"/>
                  <a:pt x="1066" y="1389"/>
                </a:cubicBezTo>
                <a:cubicBezTo>
                  <a:pt x="1037" y="1384"/>
                  <a:pt x="1011" y="1367"/>
                  <a:pt x="996" y="1342"/>
                </a:cubicBezTo>
                <a:cubicBezTo>
                  <a:pt x="981" y="1317"/>
                  <a:pt x="978" y="1286"/>
                  <a:pt x="987" y="1259"/>
                </a:cubicBezTo>
                <a:cubicBezTo>
                  <a:pt x="1380" y="81"/>
                  <a:pt x="1380" y="81"/>
                  <a:pt x="1380" y="81"/>
                </a:cubicBezTo>
                <a:cubicBezTo>
                  <a:pt x="1397" y="28"/>
                  <a:pt x="1454" y="0"/>
                  <a:pt x="1506" y="17"/>
                </a:cubicBezTo>
                <a:cubicBezTo>
                  <a:pt x="1558" y="35"/>
                  <a:pt x="1587" y="91"/>
                  <a:pt x="1569" y="144"/>
                </a:cubicBezTo>
                <a:cubicBezTo>
                  <a:pt x="1292" y="976"/>
                  <a:pt x="1292" y="976"/>
                  <a:pt x="1292" y="976"/>
                </a:cubicBezTo>
                <a:cubicBezTo>
                  <a:pt x="1702" y="730"/>
                  <a:pt x="2169" y="601"/>
                  <a:pt x="2651" y="601"/>
                </a:cubicBezTo>
                <a:cubicBezTo>
                  <a:pt x="3472" y="601"/>
                  <a:pt x="4234" y="973"/>
                  <a:pt x="4740" y="1621"/>
                </a:cubicBezTo>
                <a:cubicBezTo>
                  <a:pt x="4774" y="1665"/>
                  <a:pt x="4767" y="1728"/>
                  <a:pt x="4723" y="1762"/>
                </a:cubicBezTo>
                <a:cubicBezTo>
                  <a:pt x="4705" y="1776"/>
                  <a:pt x="4683" y="1783"/>
                  <a:pt x="4662" y="17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6071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6EE260-8842-4149-9930-1512C25D23CE}"/>
              </a:ext>
            </a:extLst>
          </p:cNvPr>
          <p:cNvSpPr/>
          <p:nvPr userDrawn="1"/>
        </p:nvSpPr>
        <p:spPr>
          <a:xfrm>
            <a:off x="-5520" y="-2"/>
            <a:ext cx="9149519" cy="6048000"/>
          </a:xfrm>
          <a:custGeom>
            <a:avLst/>
            <a:gdLst>
              <a:gd name="connsiteX0" fmla="*/ 0 w 9144000"/>
              <a:gd name="connsiteY0" fmla="*/ 0 h 6193410"/>
              <a:gd name="connsiteX1" fmla="*/ 9144000 w 9144000"/>
              <a:gd name="connsiteY1" fmla="*/ 0 h 6193410"/>
              <a:gd name="connsiteX2" fmla="*/ 9144000 w 9144000"/>
              <a:gd name="connsiteY2" fmla="*/ 6193410 h 6193410"/>
              <a:gd name="connsiteX3" fmla="*/ 0 w 9144000"/>
              <a:gd name="connsiteY3" fmla="*/ 6193410 h 619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193410">
                <a:moveTo>
                  <a:pt x="0" y="0"/>
                </a:moveTo>
                <a:lnTo>
                  <a:pt x="9144000" y="0"/>
                </a:lnTo>
                <a:lnTo>
                  <a:pt x="9144000" y="6193410"/>
                </a:lnTo>
                <a:lnTo>
                  <a:pt x="0" y="6193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1336" y="1356854"/>
            <a:ext cx="5102942" cy="2403987"/>
          </a:xfrm>
        </p:spPr>
        <p:txBody>
          <a:bodyPr anchor="b"/>
          <a:lstStyle>
            <a:lvl1pPr algn="l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Presentation title</a:t>
            </a:r>
            <a:endParaRPr lang="en-GB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F851EC-8017-4384-A88C-24ACD1706F4F}"/>
              </a:ext>
            </a:extLst>
          </p:cNvPr>
          <p:cNvGrpSpPr/>
          <p:nvPr userDrawn="1"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bg1"/>
          </a:solidFill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EE4D70FF-4621-4E9C-BE2F-AF9B4BF262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FC1A3882-0A17-4969-8B53-BE85F262A1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8F4B680-F7BC-46E0-92C9-B14C90EEB49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6DA7BC24-655C-436F-AA14-8211B370955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6355F51-DE84-4C18-A470-9A85904416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49DFA268-A142-4C73-A881-4C5BCECA1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0FEE40D-46EE-46C5-B16F-212F3C22273B}"/>
              </a:ext>
            </a:extLst>
          </p:cNvPr>
          <p:cNvSpPr/>
          <p:nvPr userDrawn="1"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13598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F4F5A6E-6889-4DD3-95D0-2217BC45EEA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40800" y="1255116"/>
            <a:ext cx="4903200" cy="4792882"/>
          </a:xfrm>
          <a:solidFill>
            <a:schemeClr val="bg1">
              <a:lumMod val="65000"/>
            </a:schemeClr>
          </a:solidFill>
        </p:spPr>
        <p:txBody>
          <a:bodyPr lIns="360000" tIns="360000" rIns="360000" bIns="360000" anchor="t" anchorCtr="0"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picture, if the icon is hidden behind title text, drag and drop the image form File Explorer, or click on the placeholder and select ‘Insert &gt; Picture’</a:t>
            </a:r>
            <a:endParaRPr lang="en-AU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3378D06-706B-400B-9672-207AFB63D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A9D2E38-B639-4E0B-9BDC-77CE83C330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5779" y="1371602"/>
            <a:ext cx="3590240" cy="3451182"/>
          </a:xfrm>
          <a:noFill/>
        </p:spPr>
        <p:txBody>
          <a:bodyPr/>
          <a:lstStyle>
            <a:lvl1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1pPr>
            <a:lvl2pPr marL="0" indent="0">
              <a:lnSpc>
                <a:spcPct val="85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2pPr>
            <a:lvl3pPr marL="0" indent="0">
              <a:buNone/>
              <a:defRPr sz="2200">
                <a:latin typeface="Nunito" panose="00000800000000000000" pitchFamily="2" charset="0"/>
              </a:defRPr>
            </a:lvl3pPr>
            <a:lvl4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4pPr>
            <a:lvl5pPr>
              <a:lnSpc>
                <a:spcPct val="85000"/>
              </a:lnSpc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5pPr>
            <a:lvl6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6pPr>
            <a:lvl7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7pPr>
            <a:lvl8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8pPr>
            <a:lvl9pPr>
              <a:lnSpc>
                <a:spcPct val="85000"/>
              </a:lnSpc>
              <a:spcBef>
                <a:spcPts val="0"/>
              </a:spcBef>
              <a:defRPr sz="2000" b="1">
                <a:solidFill>
                  <a:schemeClr val="tx1"/>
                </a:solidFill>
                <a:latin typeface="Nunito" panose="00000800000000000000" pitchFamily="2" charset="0"/>
              </a:defRPr>
            </a:lvl9pPr>
          </a:lstStyle>
          <a:p>
            <a:pPr lvl="0"/>
            <a:r>
              <a:rPr lang="en-US" dirty="0"/>
              <a:t>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5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3322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8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5777" y="841418"/>
            <a:ext cx="8388482" cy="91853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777" y="1872051"/>
            <a:ext cx="8397042" cy="40419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48314" y="6175377"/>
            <a:ext cx="2495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778" y="363109"/>
            <a:ext cx="44814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r>
              <a:rPr lang="en-AU"/>
              <a:t>Presentation Title. To update on all slides, select 'Insert &gt; Header &amp; Footer'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000" y="6175377"/>
            <a:ext cx="478819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 b="1">
                <a:solidFill>
                  <a:schemeClr val="tx1"/>
                </a:solidFill>
              </a:defRPr>
            </a:lvl1pPr>
          </a:lstStyle>
          <a:p>
            <a:fld id="{F5AEA0E0-5CC6-4BD0-905C-A0021E419432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911AE2-55C6-4997-A9F2-05809000C621}"/>
              </a:ext>
            </a:extLst>
          </p:cNvPr>
          <p:cNvGrpSpPr/>
          <p:nvPr/>
        </p:nvGrpSpPr>
        <p:grpSpPr>
          <a:xfrm>
            <a:off x="7717389" y="424976"/>
            <a:ext cx="996871" cy="161012"/>
            <a:chOff x="7036298" y="166688"/>
            <a:chExt cx="1130300" cy="182563"/>
          </a:xfrm>
          <a:solidFill>
            <a:schemeClr val="tx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820A2A2-E309-49DE-B5A6-D35F696932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55373" y="171451"/>
              <a:ext cx="136525" cy="177800"/>
            </a:xfrm>
            <a:custGeom>
              <a:avLst/>
              <a:gdLst>
                <a:gd name="T0" fmla="*/ 83 w 430"/>
                <a:gd name="T1" fmla="*/ 527 h 564"/>
                <a:gd name="T2" fmla="*/ 42 w 430"/>
                <a:gd name="T3" fmla="*/ 564 h 564"/>
                <a:gd name="T4" fmla="*/ 0 w 430"/>
                <a:gd name="T5" fmla="*/ 527 h 564"/>
                <a:gd name="T6" fmla="*/ 0 w 430"/>
                <a:gd name="T7" fmla="*/ 51 h 564"/>
                <a:gd name="T8" fmla="*/ 57 w 430"/>
                <a:gd name="T9" fmla="*/ 0 h 564"/>
                <a:gd name="T10" fmla="*/ 132 w 430"/>
                <a:gd name="T11" fmla="*/ 46 h 564"/>
                <a:gd name="T12" fmla="*/ 346 w 430"/>
                <a:gd name="T13" fmla="*/ 429 h 564"/>
                <a:gd name="T14" fmla="*/ 346 w 430"/>
                <a:gd name="T15" fmla="*/ 38 h 564"/>
                <a:gd name="T16" fmla="*/ 389 w 430"/>
                <a:gd name="T17" fmla="*/ 0 h 564"/>
                <a:gd name="T18" fmla="*/ 430 w 430"/>
                <a:gd name="T19" fmla="*/ 38 h 564"/>
                <a:gd name="T20" fmla="*/ 430 w 430"/>
                <a:gd name="T21" fmla="*/ 514 h 564"/>
                <a:gd name="T22" fmla="*/ 378 w 430"/>
                <a:gd name="T23" fmla="*/ 564 h 564"/>
                <a:gd name="T24" fmla="*/ 308 w 430"/>
                <a:gd name="T25" fmla="*/ 517 h 564"/>
                <a:gd name="T26" fmla="*/ 83 w 430"/>
                <a:gd name="T27" fmla="*/ 126 h 564"/>
                <a:gd name="T28" fmla="*/ 83 w 430"/>
                <a:gd name="T29" fmla="*/ 527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0" h="564">
                  <a:moveTo>
                    <a:pt x="83" y="527"/>
                  </a:moveTo>
                  <a:cubicBezTo>
                    <a:pt x="83" y="551"/>
                    <a:pt x="70" y="564"/>
                    <a:pt x="42" y="564"/>
                  </a:cubicBezTo>
                  <a:cubicBezTo>
                    <a:pt x="14" y="564"/>
                    <a:pt x="0" y="551"/>
                    <a:pt x="0" y="52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17"/>
                    <a:pt x="20" y="0"/>
                    <a:pt x="57" y="0"/>
                  </a:cubicBezTo>
                  <a:cubicBezTo>
                    <a:pt x="99" y="0"/>
                    <a:pt x="118" y="20"/>
                    <a:pt x="132" y="46"/>
                  </a:cubicBezTo>
                  <a:cubicBezTo>
                    <a:pt x="346" y="429"/>
                    <a:pt x="346" y="429"/>
                    <a:pt x="346" y="429"/>
                  </a:cubicBezTo>
                  <a:cubicBezTo>
                    <a:pt x="346" y="38"/>
                    <a:pt x="346" y="38"/>
                    <a:pt x="346" y="38"/>
                  </a:cubicBezTo>
                  <a:cubicBezTo>
                    <a:pt x="346" y="13"/>
                    <a:pt x="361" y="0"/>
                    <a:pt x="389" y="0"/>
                  </a:cubicBezTo>
                  <a:cubicBezTo>
                    <a:pt x="417" y="0"/>
                    <a:pt x="430" y="13"/>
                    <a:pt x="430" y="38"/>
                  </a:cubicBezTo>
                  <a:cubicBezTo>
                    <a:pt x="430" y="514"/>
                    <a:pt x="430" y="514"/>
                    <a:pt x="430" y="514"/>
                  </a:cubicBezTo>
                  <a:cubicBezTo>
                    <a:pt x="430" y="548"/>
                    <a:pt x="412" y="564"/>
                    <a:pt x="378" y="564"/>
                  </a:cubicBezTo>
                  <a:cubicBezTo>
                    <a:pt x="342" y="564"/>
                    <a:pt x="323" y="546"/>
                    <a:pt x="308" y="517"/>
                  </a:cubicBezTo>
                  <a:cubicBezTo>
                    <a:pt x="83" y="126"/>
                    <a:pt x="83" y="126"/>
                    <a:pt x="83" y="126"/>
                  </a:cubicBezTo>
                  <a:lnTo>
                    <a:pt x="83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0EC85A7-6C54-475D-977A-89D1713B59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55398" y="173038"/>
              <a:ext cx="117475" cy="176213"/>
            </a:xfrm>
            <a:custGeom>
              <a:avLst/>
              <a:gdLst>
                <a:gd name="T0" fmla="*/ 333 w 368"/>
                <a:gd name="T1" fmla="*/ 472 h 555"/>
                <a:gd name="T2" fmla="*/ 368 w 368"/>
                <a:gd name="T3" fmla="*/ 513 h 555"/>
                <a:gd name="T4" fmla="*/ 333 w 368"/>
                <a:gd name="T5" fmla="*/ 555 h 555"/>
                <a:gd name="T6" fmla="*/ 40 w 368"/>
                <a:gd name="T7" fmla="*/ 555 h 555"/>
                <a:gd name="T8" fmla="*/ 0 w 368"/>
                <a:gd name="T9" fmla="*/ 517 h 555"/>
                <a:gd name="T10" fmla="*/ 23 w 368"/>
                <a:gd name="T11" fmla="*/ 455 h 555"/>
                <a:gd name="T12" fmla="*/ 255 w 368"/>
                <a:gd name="T13" fmla="*/ 83 h 555"/>
                <a:gd name="T14" fmla="*/ 39 w 368"/>
                <a:gd name="T15" fmla="*/ 83 h 555"/>
                <a:gd name="T16" fmla="*/ 4 w 368"/>
                <a:gd name="T17" fmla="*/ 41 h 555"/>
                <a:gd name="T18" fmla="*/ 39 w 368"/>
                <a:gd name="T19" fmla="*/ 0 h 555"/>
                <a:gd name="T20" fmla="*/ 322 w 368"/>
                <a:gd name="T21" fmla="*/ 0 h 555"/>
                <a:gd name="T22" fmla="*/ 362 w 368"/>
                <a:gd name="T23" fmla="*/ 38 h 555"/>
                <a:gd name="T24" fmla="*/ 339 w 368"/>
                <a:gd name="T25" fmla="*/ 100 h 555"/>
                <a:gd name="T26" fmla="*/ 106 w 368"/>
                <a:gd name="T27" fmla="*/ 472 h 555"/>
                <a:gd name="T28" fmla="*/ 333 w 368"/>
                <a:gd name="T29" fmla="*/ 47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555">
                  <a:moveTo>
                    <a:pt x="333" y="472"/>
                  </a:moveTo>
                  <a:cubicBezTo>
                    <a:pt x="356" y="472"/>
                    <a:pt x="368" y="486"/>
                    <a:pt x="368" y="513"/>
                  </a:cubicBezTo>
                  <a:cubicBezTo>
                    <a:pt x="368" y="542"/>
                    <a:pt x="356" y="555"/>
                    <a:pt x="333" y="555"/>
                  </a:cubicBezTo>
                  <a:cubicBezTo>
                    <a:pt x="40" y="555"/>
                    <a:pt x="40" y="555"/>
                    <a:pt x="40" y="555"/>
                  </a:cubicBezTo>
                  <a:cubicBezTo>
                    <a:pt x="13" y="555"/>
                    <a:pt x="0" y="542"/>
                    <a:pt x="0" y="517"/>
                  </a:cubicBezTo>
                  <a:cubicBezTo>
                    <a:pt x="0" y="494"/>
                    <a:pt x="10" y="477"/>
                    <a:pt x="23" y="455"/>
                  </a:cubicBezTo>
                  <a:cubicBezTo>
                    <a:pt x="255" y="83"/>
                    <a:pt x="255" y="83"/>
                    <a:pt x="255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16" y="83"/>
                    <a:pt x="4" y="69"/>
                    <a:pt x="4" y="41"/>
                  </a:cubicBezTo>
                  <a:cubicBezTo>
                    <a:pt x="4" y="13"/>
                    <a:pt x="16" y="0"/>
                    <a:pt x="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9" y="0"/>
                    <a:pt x="362" y="13"/>
                    <a:pt x="362" y="38"/>
                  </a:cubicBezTo>
                  <a:cubicBezTo>
                    <a:pt x="362" y="61"/>
                    <a:pt x="352" y="78"/>
                    <a:pt x="339" y="100"/>
                  </a:cubicBezTo>
                  <a:cubicBezTo>
                    <a:pt x="106" y="472"/>
                    <a:pt x="106" y="472"/>
                    <a:pt x="106" y="472"/>
                  </a:cubicBezTo>
                  <a:lnTo>
                    <a:pt x="333" y="4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A30D4DDA-BC32-4D8D-97B4-A79C834412E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4786" y="168276"/>
              <a:ext cx="109538" cy="180975"/>
            </a:xfrm>
            <a:custGeom>
              <a:avLst/>
              <a:gdLst>
                <a:gd name="T0" fmla="*/ 8 w 345"/>
                <a:gd name="T1" fmla="*/ 154 h 574"/>
                <a:gd name="T2" fmla="*/ 181 w 345"/>
                <a:gd name="T3" fmla="*/ 0 h 574"/>
                <a:gd name="T4" fmla="*/ 306 w 345"/>
                <a:gd name="T5" fmla="*/ 37 h 574"/>
                <a:gd name="T6" fmla="*/ 334 w 345"/>
                <a:gd name="T7" fmla="*/ 76 h 574"/>
                <a:gd name="T8" fmla="*/ 298 w 345"/>
                <a:gd name="T9" fmla="*/ 123 h 574"/>
                <a:gd name="T10" fmla="*/ 266 w 345"/>
                <a:gd name="T11" fmla="*/ 109 h 574"/>
                <a:gd name="T12" fmla="*/ 181 w 345"/>
                <a:gd name="T13" fmla="*/ 81 h 574"/>
                <a:gd name="T14" fmla="*/ 95 w 345"/>
                <a:gd name="T15" fmla="*/ 149 h 574"/>
                <a:gd name="T16" fmla="*/ 345 w 345"/>
                <a:gd name="T17" fmla="*/ 411 h 574"/>
                <a:gd name="T18" fmla="*/ 165 w 345"/>
                <a:gd name="T19" fmla="*/ 574 h 574"/>
                <a:gd name="T20" fmla="*/ 29 w 345"/>
                <a:gd name="T21" fmla="*/ 532 h 574"/>
                <a:gd name="T22" fmla="*/ 0 w 345"/>
                <a:gd name="T23" fmla="*/ 489 h 574"/>
                <a:gd name="T24" fmla="*/ 39 w 345"/>
                <a:gd name="T25" fmla="*/ 442 h 574"/>
                <a:gd name="T26" fmla="*/ 72 w 345"/>
                <a:gd name="T27" fmla="*/ 459 h 574"/>
                <a:gd name="T28" fmla="*/ 165 w 345"/>
                <a:gd name="T29" fmla="*/ 493 h 574"/>
                <a:gd name="T30" fmla="*/ 259 w 345"/>
                <a:gd name="T31" fmla="*/ 416 h 574"/>
                <a:gd name="T32" fmla="*/ 8 w 345"/>
                <a:gd name="T33" fmla="*/ 15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574">
                  <a:moveTo>
                    <a:pt x="8" y="154"/>
                  </a:moveTo>
                  <a:cubicBezTo>
                    <a:pt x="8" y="61"/>
                    <a:pt x="78" y="0"/>
                    <a:pt x="181" y="0"/>
                  </a:cubicBezTo>
                  <a:cubicBezTo>
                    <a:pt x="222" y="0"/>
                    <a:pt x="266" y="9"/>
                    <a:pt x="306" y="37"/>
                  </a:cubicBezTo>
                  <a:cubicBezTo>
                    <a:pt x="326" y="50"/>
                    <a:pt x="334" y="61"/>
                    <a:pt x="334" y="76"/>
                  </a:cubicBezTo>
                  <a:cubicBezTo>
                    <a:pt x="334" y="97"/>
                    <a:pt x="318" y="123"/>
                    <a:pt x="298" y="123"/>
                  </a:cubicBezTo>
                  <a:cubicBezTo>
                    <a:pt x="290" y="123"/>
                    <a:pt x="282" y="118"/>
                    <a:pt x="266" y="109"/>
                  </a:cubicBezTo>
                  <a:cubicBezTo>
                    <a:pt x="238" y="92"/>
                    <a:pt x="212" y="81"/>
                    <a:pt x="181" y="81"/>
                  </a:cubicBezTo>
                  <a:cubicBezTo>
                    <a:pt x="126" y="81"/>
                    <a:pt x="95" y="110"/>
                    <a:pt x="95" y="149"/>
                  </a:cubicBezTo>
                  <a:cubicBezTo>
                    <a:pt x="95" y="251"/>
                    <a:pt x="345" y="229"/>
                    <a:pt x="345" y="411"/>
                  </a:cubicBezTo>
                  <a:cubicBezTo>
                    <a:pt x="345" y="514"/>
                    <a:pt x="267" y="574"/>
                    <a:pt x="165" y="574"/>
                  </a:cubicBezTo>
                  <a:cubicBezTo>
                    <a:pt x="110" y="574"/>
                    <a:pt x="60" y="556"/>
                    <a:pt x="29" y="532"/>
                  </a:cubicBezTo>
                  <a:cubicBezTo>
                    <a:pt x="11" y="517"/>
                    <a:pt x="0" y="504"/>
                    <a:pt x="0" y="489"/>
                  </a:cubicBezTo>
                  <a:cubicBezTo>
                    <a:pt x="0" y="467"/>
                    <a:pt x="19" y="442"/>
                    <a:pt x="39" y="442"/>
                  </a:cubicBezTo>
                  <a:cubicBezTo>
                    <a:pt x="48" y="442"/>
                    <a:pt x="56" y="448"/>
                    <a:pt x="72" y="459"/>
                  </a:cubicBezTo>
                  <a:cubicBezTo>
                    <a:pt x="99" y="478"/>
                    <a:pt x="127" y="493"/>
                    <a:pt x="165" y="493"/>
                  </a:cubicBezTo>
                  <a:cubicBezTo>
                    <a:pt x="220" y="493"/>
                    <a:pt x="259" y="463"/>
                    <a:pt x="259" y="416"/>
                  </a:cubicBezTo>
                  <a:cubicBezTo>
                    <a:pt x="259" y="302"/>
                    <a:pt x="8" y="327"/>
                    <a:pt x="8" y="1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512E9D4D-77E9-4C3B-B526-FFB425CA311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07823" y="166688"/>
              <a:ext cx="158750" cy="182563"/>
            </a:xfrm>
            <a:custGeom>
              <a:avLst/>
              <a:gdLst>
                <a:gd name="T0" fmla="*/ 252 w 504"/>
                <a:gd name="T1" fmla="*/ 495 h 576"/>
                <a:gd name="T2" fmla="*/ 414 w 504"/>
                <a:gd name="T3" fmla="*/ 288 h 576"/>
                <a:gd name="T4" fmla="*/ 252 w 504"/>
                <a:gd name="T5" fmla="*/ 81 h 576"/>
                <a:gd name="T6" fmla="*/ 90 w 504"/>
                <a:gd name="T7" fmla="*/ 288 h 576"/>
                <a:gd name="T8" fmla="*/ 252 w 504"/>
                <a:gd name="T9" fmla="*/ 495 h 576"/>
                <a:gd name="T10" fmla="*/ 252 w 504"/>
                <a:gd name="T11" fmla="*/ 0 h 576"/>
                <a:gd name="T12" fmla="*/ 504 w 504"/>
                <a:gd name="T13" fmla="*/ 288 h 576"/>
                <a:gd name="T14" fmla="*/ 252 w 504"/>
                <a:gd name="T15" fmla="*/ 576 h 576"/>
                <a:gd name="T16" fmla="*/ 0 w 504"/>
                <a:gd name="T17" fmla="*/ 288 h 576"/>
                <a:gd name="T18" fmla="*/ 252 w 504"/>
                <a:gd name="T1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4" h="576">
                  <a:moveTo>
                    <a:pt x="252" y="495"/>
                  </a:moveTo>
                  <a:cubicBezTo>
                    <a:pt x="349" y="495"/>
                    <a:pt x="414" y="416"/>
                    <a:pt x="414" y="288"/>
                  </a:cubicBezTo>
                  <a:cubicBezTo>
                    <a:pt x="414" y="160"/>
                    <a:pt x="349" y="81"/>
                    <a:pt x="252" y="81"/>
                  </a:cubicBezTo>
                  <a:cubicBezTo>
                    <a:pt x="155" y="81"/>
                    <a:pt x="90" y="160"/>
                    <a:pt x="90" y="288"/>
                  </a:cubicBezTo>
                  <a:cubicBezTo>
                    <a:pt x="90" y="416"/>
                    <a:pt x="155" y="495"/>
                    <a:pt x="252" y="495"/>
                  </a:cubicBezTo>
                  <a:moveTo>
                    <a:pt x="252" y="0"/>
                  </a:moveTo>
                  <a:cubicBezTo>
                    <a:pt x="404" y="0"/>
                    <a:pt x="504" y="112"/>
                    <a:pt x="504" y="288"/>
                  </a:cubicBezTo>
                  <a:cubicBezTo>
                    <a:pt x="504" y="464"/>
                    <a:pt x="404" y="576"/>
                    <a:pt x="252" y="576"/>
                  </a:cubicBezTo>
                  <a:cubicBezTo>
                    <a:pt x="100" y="576"/>
                    <a:pt x="0" y="464"/>
                    <a:pt x="0" y="288"/>
                  </a:cubicBezTo>
                  <a:cubicBezTo>
                    <a:pt x="0" y="112"/>
                    <a:pt x="100" y="0"/>
                    <a:pt x="2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C344AD38-E0B6-4376-AD3E-7A4F23F9A1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30073" y="168276"/>
              <a:ext cx="136525" cy="180975"/>
            </a:xfrm>
            <a:custGeom>
              <a:avLst/>
              <a:gdLst>
                <a:gd name="T0" fmla="*/ 270 w 431"/>
                <a:gd name="T1" fmla="*/ 359 h 571"/>
                <a:gd name="T2" fmla="*/ 235 w 431"/>
                <a:gd name="T3" fmla="*/ 317 h 571"/>
                <a:gd name="T4" fmla="*/ 270 w 431"/>
                <a:gd name="T5" fmla="*/ 276 h 571"/>
                <a:gd name="T6" fmla="*/ 387 w 431"/>
                <a:gd name="T7" fmla="*/ 276 h 571"/>
                <a:gd name="T8" fmla="*/ 431 w 431"/>
                <a:gd name="T9" fmla="*/ 323 h 571"/>
                <a:gd name="T10" fmla="*/ 431 w 431"/>
                <a:gd name="T11" fmla="*/ 487 h 571"/>
                <a:gd name="T12" fmla="*/ 391 w 431"/>
                <a:gd name="T13" fmla="*/ 546 h 571"/>
                <a:gd name="T14" fmla="*/ 259 w 431"/>
                <a:gd name="T15" fmla="*/ 571 h 571"/>
                <a:gd name="T16" fmla="*/ 0 w 431"/>
                <a:gd name="T17" fmla="*/ 286 h 571"/>
                <a:gd name="T18" fmla="*/ 256 w 431"/>
                <a:gd name="T19" fmla="*/ 0 h 571"/>
                <a:gd name="T20" fmla="*/ 389 w 431"/>
                <a:gd name="T21" fmla="*/ 36 h 571"/>
                <a:gd name="T22" fmla="*/ 427 w 431"/>
                <a:gd name="T23" fmla="*/ 83 h 571"/>
                <a:gd name="T24" fmla="*/ 388 w 431"/>
                <a:gd name="T25" fmla="*/ 128 h 571"/>
                <a:gd name="T26" fmla="*/ 350 w 431"/>
                <a:gd name="T27" fmla="*/ 108 h 571"/>
                <a:gd name="T28" fmla="*/ 256 w 431"/>
                <a:gd name="T29" fmla="*/ 82 h 571"/>
                <a:gd name="T30" fmla="*/ 90 w 431"/>
                <a:gd name="T31" fmla="*/ 283 h 571"/>
                <a:gd name="T32" fmla="*/ 262 w 431"/>
                <a:gd name="T33" fmla="*/ 490 h 571"/>
                <a:gd name="T34" fmla="*/ 345 w 431"/>
                <a:gd name="T35" fmla="*/ 475 h 571"/>
                <a:gd name="T36" fmla="*/ 345 w 431"/>
                <a:gd name="T37" fmla="*/ 359 h 571"/>
                <a:gd name="T38" fmla="*/ 270 w 431"/>
                <a:gd name="T39" fmla="*/ 359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1" h="571">
                  <a:moveTo>
                    <a:pt x="270" y="359"/>
                  </a:moveTo>
                  <a:cubicBezTo>
                    <a:pt x="247" y="359"/>
                    <a:pt x="235" y="346"/>
                    <a:pt x="235" y="317"/>
                  </a:cubicBezTo>
                  <a:cubicBezTo>
                    <a:pt x="235" y="289"/>
                    <a:pt x="247" y="276"/>
                    <a:pt x="270" y="276"/>
                  </a:cubicBezTo>
                  <a:cubicBezTo>
                    <a:pt x="387" y="276"/>
                    <a:pt x="387" y="276"/>
                    <a:pt x="387" y="276"/>
                  </a:cubicBezTo>
                  <a:cubicBezTo>
                    <a:pt x="418" y="276"/>
                    <a:pt x="431" y="290"/>
                    <a:pt x="431" y="323"/>
                  </a:cubicBezTo>
                  <a:cubicBezTo>
                    <a:pt x="431" y="487"/>
                    <a:pt x="431" y="487"/>
                    <a:pt x="431" y="487"/>
                  </a:cubicBezTo>
                  <a:cubicBezTo>
                    <a:pt x="431" y="516"/>
                    <a:pt x="423" y="531"/>
                    <a:pt x="391" y="546"/>
                  </a:cubicBezTo>
                  <a:cubicBezTo>
                    <a:pt x="360" y="560"/>
                    <a:pt x="309" y="571"/>
                    <a:pt x="259" y="571"/>
                  </a:cubicBezTo>
                  <a:cubicBezTo>
                    <a:pt x="109" y="571"/>
                    <a:pt x="0" y="470"/>
                    <a:pt x="0" y="286"/>
                  </a:cubicBezTo>
                  <a:cubicBezTo>
                    <a:pt x="0" y="103"/>
                    <a:pt x="108" y="0"/>
                    <a:pt x="256" y="0"/>
                  </a:cubicBezTo>
                  <a:cubicBezTo>
                    <a:pt x="306" y="0"/>
                    <a:pt x="352" y="12"/>
                    <a:pt x="389" y="36"/>
                  </a:cubicBezTo>
                  <a:cubicBezTo>
                    <a:pt x="415" y="53"/>
                    <a:pt x="427" y="67"/>
                    <a:pt x="427" y="83"/>
                  </a:cubicBezTo>
                  <a:cubicBezTo>
                    <a:pt x="427" y="103"/>
                    <a:pt x="408" y="128"/>
                    <a:pt x="388" y="128"/>
                  </a:cubicBezTo>
                  <a:cubicBezTo>
                    <a:pt x="377" y="128"/>
                    <a:pt x="368" y="119"/>
                    <a:pt x="350" y="108"/>
                  </a:cubicBezTo>
                  <a:cubicBezTo>
                    <a:pt x="324" y="92"/>
                    <a:pt x="292" y="82"/>
                    <a:pt x="256" y="82"/>
                  </a:cubicBezTo>
                  <a:cubicBezTo>
                    <a:pt x="156" y="82"/>
                    <a:pt x="90" y="154"/>
                    <a:pt x="90" y="283"/>
                  </a:cubicBezTo>
                  <a:cubicBezTo>
                    <a:pt x="90" y="416"/>
                    <a:pt x="160" y="490"/>
                    <a:pt x="262" y="490"/>
                  </a:cubicBezTo>
                  <a:cubicBezTo>
                    <a:pt x="293" y="490"/>
                    <a:pt x="324" y="483"/>
                    <a:pt x="345" y="475"/>
                  </a:cubicBezTo>
                  <a:cubicBezTo>
                    <a:pt x="345" y="359"/>
                    <a:pt x="345" y="359"/>
                    <a:pt x="345" y="359"/>
                  </a:cubicBezTo>
                  <a:lnTo>
                    <a:pt x="270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22BBBA1D-5B39-41EC-8637-CBD38C628C2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36298" y="171451"/>
              <a:ext cx="146050" cy="177800"/>
            </a:xfrm>
            <a:custGeom>
              <a:avLst/>
              <a:gdLst>
                <a:gd name="T0" fmla="*/ 453 w 460"/>
                <a:gd name="T1" fmla="*/ 506 h 564"/>
                <a:gd name="T2" fmla="*/ 292 w 460"/>
                <a:gd name="T3" fmla="*/ 49 h 564"/>
                <a:gd name="T4" fmla="*/ 231 w 460"/>
                <a:gd name="T5" fmla="*/ 0 h 564"/>
                <a:gd name="T6" fmla="*/ 170 w 460"/>
                <a:gd name="T7" fmla="*/ 49 h 564"/>
                <a:gd name="T8" fmla="*/ 7 w 460"/>
                <a:gd name="T9" fmla="*/ 506 h 564"/>
                <a:gd name="T10" fmla="*/ 0 w 460"/>
                <a:gd name="T11" fmla="*/ 538 h 564"/>
                <a:gd name="T12" fmla="*/ 40 w 460"/>
                <a:gd name="T13" fmla="*/ 564 h 564"/>
                <a:gd name="T14" fmla="*/ 88 w 460"/>
                <a:gd name="T15" fmla="*/ 531 h 564"/>
                <a:gd name="T16" fmla="*/ 229 w 460"/>
                <a:gd name="T17" fmla="*/ 116 h 564"/>
                <a:gd name="T18" fmla="*/ 368 w 460"/>
                <a:gd name="T19" fmla="*/ 531 h 564"/>
                <a:gd name="T20" fmla="*/ 418 w 460"/>
                <a:gd name="T21" fmla="*/ 564 h 564"/>
                <a:gd name="T22" fmla="*/ 460 w 460"/>
                <a:gd name="T23" fmla="*/ 538 h 564"/>
                <a:gd name="T24" fmla="*/ 453 w 460"/>
                <a:gd name="T25" fmla="*/ 506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0" h="564">
                  <a:moveTo>
                    <a:pt x="453" y="506"/>
                  </a:moveTo>
                  <a:cubicBezTo>
                    <a:pt x="292" y="49"/>
                    <a:pt x="292" y="49"/>
                    <a:pt x="292" y="49"/>
                  </a:cubicBezTo>
                  <a:cubicBezTo>
                    <a:pt x="280" y="12"/>
                    <a:pt x="267" y="0"/>
                    <a:pt x="231" y="0"/>
                  </a:cubicBezTo>
                  <a:cubicBezTo>
                    <a:pt x="195" y="0"/>
                    <a:pt x="183" y="12"/>
                    <a:pt x="170" y="49"/>
                  </a:cubicBezTo>
                  <a:cubicBezTo>
                    <a:pt x="7" y="506"/>
                    <a:pt x="7" y="506"/>
                    <a:pt x="7" y="506"/>
                  </a:cubicBezTo>
                  <a:cubicBezTo>
                    <a:pt x="4" y="515"/>
                    <a:pt x="0" y="528"/>
                    <a:pt x="0" y="538"/>
                  </a:cubicBezTo>
                  <a:cubicBezTo>
                    <a:pt x="0" y="553"/>
                    <a:pt x="10" y="564"/>
                    <a:pt x="40" y="564"/>
                  </a:cubicBezTo>
                  <a:cubicBezTo>
                    <a:pt x="70" y="564"/>
                    <a:pt x="81" y="553"/>
                    <a:pt x="88" y="531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368" y="531"/>
                    <a:pt x="368" y="531"/>
                    <a:pt x="368" y="531"/>
                  </a:cubicBezTo>
                  <a:cubicBezTo>
                    <a:pt x="375" y="552"/>
                    <a:pt x="385" y="564"/>
                    <a:pt x="418" y="564"/>
                  </a:cubicBezTo>
                  <a:cubicBezTo>
                    <a:pt x="450" y="564"/>
                    <a:pt x="460" y="553"/>
                    <a:pt x="460" y="538"/>
                  </a:cubicBezTo>
                  <a:cubicBezTo>
                    <a:pt x="460" y="528"/>
                    <a:pt x="456" y="515"/>
                    <a:pt x="453" y="5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676BB9A-AC19-42C1-A8A7-EE41E7176495}"/>
              </a:ext>
            </a:extLst>
          </p:cNvPr>
          <p:cNvSpPr txBox="1"/>
          <p:nvPr/>
        </p:nvSpPr>
        <p:spPr>
          <a:xfrm>
            <a:off x="325777" y="6357937"/>
            <a:ext cx="17989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chemeClr val="tx1"/>
                </a:solidFill>
              </a:rPr>
              <a:t>ANZSOG.EDU.AU        @ANZSOG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97B249-8087-45A0-86FE-EAD593B060BE}"/>
              </a:ext>
            </a:extLst>
          </p:cNvPr>
          <p:cNvSpPr/>
          <p:nvPr/>
        </p:nvSpPr>
        <p:spPr>
          <a:xfrm>
            <a:off x="408482" y="771664"/>
            <a:ext cx="8316000" cy="25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26" name="Group 14">
            <a:extLst>
              <a:ext uri="{FF2B5EF4-FFF2-40B4-BE49-F238E27FC236}">
                <a16:creationId xmlns:a16="http://schemas.microsoft.com/office/drawing/2014/main" id="{E708EC11-3E07-4491-BC36-0F9FE3676B7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24075" y="6384952"/>
            <a:ext cx="774700" cy="122238"/>
            <a:chOff x="1338" y="4022"/>
            <a:chExt cx="488" cy="77"/>
          </a:xfrm>
        </p:grpSpPr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BF0D8501-B06E-4189-8E8A-75BDB11FF5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38" y="4023"/>
              <a:ext cx="35" cy="71"/>
            </a:xfrm>
            <a:custGeom>
              <a:avLst/>
              <a:gdLst>
                <a:gd name="T0" fmla="*/ 107 w 171"/>
                <a:gd name="T1" fmla="*/ 126 h 350"/>
                <a:gd name="T2" fmla="*/ 171 w 171"/>
                <a:gd name="T3" fmla="*/ 126 h 350"/>
                <a:gd name="T4" fmla="*/ 168 w 171"/>
                <a:gd name="T5" fmla="*/ 186 h 350"/>
                <a:gd name="T6" fmla="*/ 107 w 171"/>
                <a:gd name="T7" fmla="*/ 186 h 350"/>
                <a:gd name="T8" fmla="*/ 107 w 171"/>
                <a:gd name="T9" fmla="*/ 350 h 350"/>
                <a:gd name="T10" fmla="*/ 43 w 171"/>
                <a:gd name="T11" fmla="*/ 350 h 350"/>
                <a:gd name="T12" fmla="*/ 43 w 171"/>
                <a:gd name="T13" fmla="*/ 186 h 350"/>
                <a:gd name="T14" fmla="*/ 0 w 171"/>
                <a:gd name="T15" fmla="*/ 186 h 350"/>
                <a:gd name="T16" fmla="*/ 0 w 171"/>
                <a:gd name="T17" fmla="*/ 126 h 350"/>
                <a:gd name="T18" fmla="*/ 43 w 171"/>
                <a:gd name="T19" fmla="*/ 126 h 350"/>
                <a:gd name="T20" fmla="*/ 43 w 171"/>
                <a:gd name="T21" fmla="*/ 123 h 350"/>
                <a:gd name="T22" fmla="*/ 43 w 171"/>
                <a:gd name="T23" fmla="*/ 76 h 350"/>
                <a:gd name="T24" fmla="*/ 58 w 171"/>
                <a:gd name="T25" fmla="*/ 30 h 350"/>
                <a:gd name="T26" fmla="*/ 102 w 171"/>
                <a:gd name="T27" fmla="*/ 3 h 350"/>
                <a:gd name="T28" fmla="*/ 142 w 171"/>
                <a:gd name="T29" fmla="*/ 0 h 350"/>
                <a:gd name="T30" fmla="*/ 169 w 171"/>
                <a:gd name="T31" fmla="*/ 2 h 350"/>
                <a:gd name="T32" fmla="*/ 170 w 171"/>
                <a:gd name="T33" fmla="*/ 2 h 350"/>
                <a:gd name="T34" fmla="*/ 169 w 171"/>
                <a:gd name="T35" fmla="*/ 58 h 350"/>
                <a:gd name="T36" fmla="*/ 165 w 171"/>
                <a:gd name="T37" fmla="*/ 58 h 350"/>
                <a:gd name="T38" fmla="*/ 125 w 171"/>
                <a:gd name="T39" fmla="*/ 58 h 350"/>
                <a:gd name="T40" fmla="*/ 107 w 171"/>
                <a:gd name="T41" fmla="*/ 76 h 350"/>
                <a:gd name="T42" fmla="*/ 107 w 171"/>
                <a:gd name="T43" fmla="*/ 126 h 350"/>
                <a:gd name="T44" fmla="*/ 107 w 171"/>
                <a:gd name="T45" fmla="*/ 1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1" h="350">
                  <a:moveTo>
                    <a:pt x="107" y="126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0" y="146"/>
                    <a:pt x="169" y="166"/>
                    <a:pt x="168" y="186"/>
                  </a:cubicBezTo>
                  <a:cubicBezTo>
                    <a:pt x="107" y="186"/>
                    <a:pt x="107" y="186"/>
                    <a:pt x="107" y="186"/>
                  </a:cubicBezTo>
                  <a:cubicBezTo>
                    <a:pt x="107" y="350"/>
                    <a:pt x="107" y="350"/>
                    <a:pt x="107" y="350"/>
                  </a:cubicBezTo>
                  <a:cubicBezTo>
                    <a:pt x="43" y="350"/>
                    <a:pt x="43" y="350"/>
                    <a:pt x="43" y="35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07"/>
                    <a:pt x="43" y="91"/>
                    <a:pt x="43" y="76"/>
                  </a:cubicBezTo>
                  <a:cubicBezTo>
                    <a:pt x="44" y="59"/>
                    <a:pt x="48" y="43"/>
                    <a:pt x="58" y="30"/>
                  </a:cubicBezTo>
                  <a:cubicBezTo>
                    <a:pt x="69" y="15"/>
                    <a:pt x="85" y="7"/>
                    <a:pt x="102" y="3"/>
                  </a:cubicBezTo>
                  <a:cubicBezTo>
                    <a:pt x="116" y="0"/>
                    <a:pt x="129" y="0"/>
                    <a:pt x="142" y="0"/>
                  </a:cubicBezTo>
                  <a:cubicBezTo>
                    <a:pt x="151" y="1"/>
                    <a:pt x="160" y="1"/>
                    <a:pt x="169" y="2"/>
                  </a:cubicBezTo>
                  <a:cubicBezTo>
                    <a:pt x="169" y="2"/>
                    <a:pt x="170" y="2"/>
                    <a:pt x="170" y="2"/>
                  </a:cubicBezTo>
                  <a:cubicBezTo>
                    <a:pt x="170" y="21"/>
                    <a:pt x="170" y="40"/>
                    <a:pt x="169" y="58"/>
                  </a:cubicBezTo>
                  <a:cubicBezTo>
                    <a:pt x="168" y="58"/>
                    <a:pt x="166" y="58"/>
                    <a:pt x="165" y="58"/>
                  </a:cubicBezTo>
                  <a:cubicBezTo>
                    <a:pt x="152" y="58"/>
                    <a:pt x="139" y="58"/>
                    <a:pt x="125" y="58"/>
                  </a:cubicBezTo>
                  <a:cubicBezTo>
                    <a:pt x="114" y="59"/>
                    <a:pt x="108" y="65"/>
                    <a:pt x="107" y="76"/>
                  </a:cubicBezTo>
                  <a:cubicBezTo>
                    <a:pt x="107" y="93"/>
                    <a:pt x="107" y="109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911777D6-FC42-40BA-B2EF-5934D00C2E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618" y="4045"/>
              <a:ext cx="49" cy="50"/>
            </a:xfrm>
            <a:custGeom>
              <a:avLst/>
              <a:gdLst>
                <a:gd name="T0" fmla="*/ 79 w 241"/>
                <a:gd name="T1" fmla="*/ 6 h 245"/>
                <a:gd name="T2" fmla="*/ 79 w 241"/>
                <a:gd name="T3" fmla="*/ 38 h 245"/>
                <a:gd name="T4" fmla="*/ 79 w 241"/>
                <a:gd name="T5" fmla="*/ 39 h 245"/>
                <a:gd name="T6" fmla="*/ 81 w 241"/>
                <a:gd name="T7" fmla="*/ 36 h 245"/>
                <a:gd name="T8" fmla="*/ 109 w 241"/>
                <a:gd name="T9" fmla="*/ 10 h 245"/>
                <a:gd name="T10" fmla="*/ 139 w 241"/>
                <a:gd name="T11" fmla="*/ 1 h 245"/>
                <a:gd name="T12" fmla="*/ 181 w 241"/>
                <a:gd name="T13" fmla="*/ 5 h 245"/>
                <a:gd name="T14" fmla="*/ 231 w 241"/>
                <a:gd name="T15" fmla="*/ 51 h 245"/>
                <a:gd name="T16" fmla="*/ 240 w 241"/>
                <a:gd name="T17" fmla="*/ 87 h 245"/>
                <a:gd name="T18" fmla="*/ 241 w 241"/>
                <a:gd name="T19" fmla="*/ 111 h 245"/>
                <a:gd name="T20" fmla="*/ 241 w 241"/>
                <a:gd name="T21" fmla="*/ 240 h 245"/>
                <a:gd name="T22" fmla="*/ 241 w 241"/>
                <a:gd name="T23" fmla="*/ 244 h 245"/>
                <a:gd name="T24" fmla="*/ 162 w 241"/>
                <a:gd name="T25" fmla="*/ 244 h 245"/>
                <a:gd name="T26" fmla="*/ 162 w 241"/>
                <a:gd name="T27" fmla="*/ 240 h 245"/>
                <a:gd name="T28" fmla="*/ 162 w 241"/>
                <a:gd name="T29" fmla="*/ 184 h 245"/>
                <a:gd name="T30" fmla="*/ 162 w 241"/>
                <a:gd name="T31" fmla="*/ 117 h 245"/>
                <a:gd name="T32" fmla="*/ 159 w 241"/>
                <a:gd name="T33" fmla="*/ 93 h 245"/>
                <a:gd name="T34" fmla="*/ 152 w 241"/>
                <a:gd name="T35" fmla="*/ 77 h 245"/>
                <a:gd name="T36" fmla="*/ 128 w 241"/>
                <a:gd name="T37" fmla="*/ 63 h 245"/>
                <a:gd name="T38" fmla="*/ 112 w 241"/>
                <a:gd name="T39" fmla="*/ 64 h 245"/>
                <a:gd name="T40" fmla="*/ 90 w 241"/>
                <a:gd name="T41" fmla="*/ 78 h 245"/>
                <a:gd name="T42" fmla="*/ 79 w 241"/>
                <a:gd name="T43" fmla="*/ 105 h 245"/>
                <a:gd name="T44" fmla="*/ 79 w 241"/>
                <a:gd name="T45" fmla="*/ 114 h 245"/>
                <a:gd name="T46" fmla="*/ 79 w 241"/>
                <a:gd name="T47" fmla="*/ 240 h 245"/>
                <a:gd name="T48" fmla="*/ 79 w 241"/>
                <a:gd name="T49" fmla="*/ 244 h 245"/>
                <a:gd name="T50" fmla="*/ 0 w 241"/>
                <a:gd name="T51" fmla="*/ 244 h 245"/>
                <a:gd name="T52" fmla="*/ 0 w 241"/>
                <a:gd name="T53" fmla="*/ 6 h 245"/>
                <a:gd name="T54" fmla="*/ 79 w 241"/>
                <a:gd name="T55" fmla="*/ 6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1" h="245">
                  <a:moveTo>
                    <a:pt x="79" y="6"/>
                  </a:moveTo>
                  <a:cubicBezTo>
                    <a:pt x="79" y="38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80" y="38"/>
                    <a:pt x="81" y="37"/>
                    <a:pt x="81" y="36"/>
                  </a:cubicBezTo>
                  <a:cubicBezTo>
                    <a:pt x="89" y="25"/>
                    <a:pt x="98" y="16"/>
                    <a:pt x="109" y="10"/>
                  </a:cubicBezTo>
                  <a:cubicBezTo>
                    <a:pt x="119" y="5"/>
                    <a:pt x="129" y="2"/>
                    <a:pt x="139" y="1"/>
                  </a:cubicBezTo>
                  <a:cubicBezTo>
                    <a:pt x="153" y="0"/>
                    <a:pt x="167" y="1"/>
                    <a:pt x="181" y="5"/>
                  </a:cubicBezTo>
                  <a:cubicBezTo>
                    <a:pt x="204" y="12"/>
                    <a:pt x="221" y="28"/>
                    <a:pt x="231" y="51"/>
                  </a:cubicBezTo>
                  <a:cubicBezTo>
                    <a:pt x="236" y="62"/>
                    <a:pt x="239" y="75"/>
                    <a:pt x="240" y="87"/>
                  </a:cubicBezTo>
                  <a:cubicBezTo>
                    <a:pt x="241" y="95"/>
                    <a:pt x="241" y="103"/>
                    <a:pt x="241" y="111"/>
                  </a:cubicBezTo>
                  <a:cubicBezTo>
                    <a:pt x="241" y="154"/>
                    <a:pt x="241" y="197"/>
                    <a:pt x="241" y="240"/>
                  </a:cubicBezTo>
                  <a:cubicBezTo>
                    <a:pt x="241" y="244"/>
                    <a:pt x="241" y="244"/>
                    <a:pt x="241" y="244"/>
                  </a:cubicBezTo>
                  <a:cubicBezTo>
                    <a:pt x="239" y="244"/>
                    <a:pt x="169" y="245"/>
                    <a:pt x="162" y="244"/>
                  </a:cubicBezTo>
                  <a:cubicBezTo>
                    <a:pt x="162" y="243"/>
                    <a:pt x="162" y="242"/>
                    <a:pt x="162" y="240"/>
                  </a:cubicBezTo>
                  <a:cubicBezTo>
                    <a:pt x="162" y="222"/>
                    <a:pt x="162" y="203"/>
                    <a:pt x="162" y="184"/>
                  </a:cubicBezTo>
                  <a:cubicBezTo>
                    <a:pt x="162" y="162"/>
                    <a:pt x="162" y="139"/>
                    <a:pt x="162" y="117"/>
                  </a:cubicBezTo>
                  <a:cubicBezTo>
                    <a:pt x="162" y="109"/>
                    <a:pt x="161" y="101"/>
                    <a:pt x="159" y="93"/>
                  </a:cubicBezTo>
                  <a:cubicBezTo>
                    <a:pt x="158" y="87"/>
                    <a:pt x="156" y="82"/>
                    <a:pt x="152" y="77"/>
                  </a:cubicBezTo>
                  <a:cubicBezTo>
                    <a:pt x="146" y="69"/>
                    <a:pt x="138" y="64"/>
                    <a:pt x="128" y="63"/>
                  </a:cubicBezTo>
                  <a:cubicBezTo>
                    <a:pt x="122" y="63"/>
                    <a:pt x="117" y="63"/>
                    <a:pt x="112" y="64"/>
                  </a:cubicBezTo>
                  <a:cubicBezTo>
                    <a:pt x="103" y="66"/>
                    <a:pt x="96" y="71"/>
                    <a:pt x="90" y="78"/>
                  </a:cubicBezTo>
                  <a:cubicBezTo>
                    <a:pt x="83" y="86"/>
                    <a:pt x="79" y="95"/>
                    <a:pt x="79" y="105"/>
                  </a:cubicBezTo>
                  <a:cubicBezTo>
                    <a:pt x="79" y="108"/>
                    <a:pt x="79" y="111"/>
                    <a:pt x="79" y="114"/>
                  </a:cubicBezTo>
                  <a:cubicBezTo>
                    <a:pt x="79" y="156"/>
                    <a:pt x="79" y="198"/>
                    <a:pt x="79" y="240"/>
                  </a:cubicBezTo>
                  <a:cubicBezTo>
                    <a:pt x="79" y="244"/>
                    <a:pt x="79" y="244"/>
                    <a:pt x="79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165"/>
                    <a:pt x="1" y="86"/>
                    <a:pt x="0" y="6"/>
                  </a:cubicBezTo>
                  <a:cubicBezTo>
                    <a:pt x="2" y="6"/>
                    <a:pt x="76" y="6"/>
                    <a:pt x="79" y="6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942B76C5-9771-44C0-AE7D-5546AD3136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4" y="4046"/>
              <a:ext cx="16" cy="49"/>
            </a:xfrm>
            <a:custGeom>
              <a:avLst/>
              <a:gdLst>
                <a:gd name="T0" fmla="*/ 0 w 79"/>
                <a:gd name="T1" fmla="*/ 0 h 238"/>
                <a:gd name="T2" fmla="*/ 78 w 79"/>
                <a:gd name="T3" fmla="*/ 0 h 238"/>
                <a:gd name="T4" fmla="*/ 79 w 79"/>
                <a:gd name="T5" fmla="*/ 238 h 238"/>
                <a:gd name="T6" fmla="*/ 0 w 79"/>
                <a:gd name="T7" fmla="*/ 238 h 238"/>
                <a:gd name="T8" fmla="*/ 0 w 79"/>
                <a:gd name="T9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238">
                  <a:moveTo>
                    <a:pt x="0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9" y="2"/>
                    <a:pt x="79" y="235"/>
                    <a:pt x="79" y="238"/>
                  </a:cubicBezTo>
                  <a:cubicBezTo>
                    <a:pt x="0" y="238"/>
                    <a:pt x="0" y="238"/>
                    <a:pt x="0" y="2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DCECCC76-9BA0-4CF2-B719-71A67860678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92" y="4023"/>
              <a:ext cx="19" cy="17"/>
            </a:xfrm>
            <a:custGeom>
              <a:avLst/>
              <a:gdLst>
                <a:gd name="T0" fmla="*/ 44 w 91"/>
                <a:gd name="T1" fmla="*/ 0 h 83"/>
                <a:gd name="T2" fmla="*/ 63 w 91"/>
                <a:gd name="T3" fmla="*/ 3 h 83"/>
                <a:gd name="T4" fmla="*/ 89 w 91"/>
                <a:gd name="T5" fmla="*/ 37 h 83"/>
                <a:gd name="T6" fmla="*/ 74 w 91"/>
                <a:gd name="T7" fmla="*/ 73 h 83"/>
                <a:gd name="T8" fmla="*/ 52 w 91"/>
                <a:gd name="T9" fmla="*/ 82 h 83"/>
                <a:gd name="T10" fmla="*/ 28 w 91"/>
                <a:gd name="T11" fmla="*/ 80 h 83"/>
                <a:gd name="T12" fmla="*/ 0 w 91"/>
                <a:gd name="T13" fmla="*/ 42 h 83"/>
                <a:gd name="T14" fmla="*/ 34 w 91"/>
                <a:gd name="T15" fmla="*/ 1 h 83"/>
                <a:gd name="T16" fmla="*/ 38 w 91"/>
                <a:gd name="T17" fmla="*/ 1 h 83"/>
                <a:gd name="T18" fmla="*/ 44 w 91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83">
                  <a:moveTo>
                    <a:pt x="44" y="0"/>
                  </a:moveTo>
                  <a:cubicBezTo>
                    <a:pt x="51" y="0"/>
                    <a:pt x="57" y="1"/>
                    <a:pt x="63" y="3"/>
                  </a:cubicBezTo>
                  <a:cubicBezTo>
                    <a:pt x="78" y="9"/>
                    <a:pt x="87" y="21"/>
                    <a:pt x="89" y="37"/>
                  </a:cubicBezTo>
                  <a:cubicBezTo>
                    <a:pt x="91" y="51"/>
                    <a:pt x="86" y="64"/>
                    <a:pt x="74" y="73"/>
                  </a:cubicBezTo>
                  <a:cubicBezTo>
                    <a:pt x="68" y="78"/>
                    <a:pt x="60" y="81"/>
                    <a:pt x="52" y="82"/>
                  </a:cubicBezTo>
                  <a:cubicBezTo>
                    <a:pt x="44" y="83"/>
                    <a:pt x="36" y="83"/>
                    <a:pt x="28" y="80"/>
                  </a:cubicBezTo>
                  <a:cubicBezTo>
                    <a:pt x="11" y="74"/>
                    <a:pt x="0" y="60"/>
                    <a:pt x="0" y="42"/>
                  </a:cubicBezTo>
                  <a:cubicBezTo>
                    <a:pt x="0" y="23"/>
                    <a:pt x="11" y="6"/>
                    <a:pt x="34" y="1"/>
                  </a:cubicBezTo>
                  <a:cubicBezTo>
                    <a:pt x="36" y="1"/>
                    <a:pt x="37" y="1"/>
                    <a:pt x="38" y="1"/>
                  </a:cubicBezTo>
                  <a:cubicBezTo>
                    <a:pt x="41" y="0"/>
                    <a:pt x="43" y="0"/>
                    <a:pt x="44" y="0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F099990B-2D01-4122-B0D9-A7D39A84B9C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32" y="4028"/>
              <a:ext cx="94" cy="66"/>
            </a:xfrm>
            <a:custGeom>
              <a:avLst/>
              <a:gdLst>
                <a:gd name="T0" fmla="*/ 185 w 463"/>
                <a:gd name="T1" fmla="*/ 93 h 324"/>
                <a:gd name="T2" fmla="*/ 185 w 463"/>
                <a:gd name="T3" fmla="*/ 231 h 324"/>
                <a:gd name="T4" fmla="*/ 306 w 463"/>
                <a:gd name="T5" fmla="*/ 162 h 324"/>
                <a:gd name="T6" fmla="*/ 185 w 463"/>
                <a:gd name="T7" fmla="*/ 93 h 324"/>
                <a:gd name="T8" fmla="*/ 202 w 463"/>
                <a:gd name="T9" fmla="*/ 0 h 324"/>
                <a:gd name="T10" fmla="*/ 263 w 463"/>
                <a:gd name="T11" fmla="*/ 0 h 324"/>
                <a:gd name="T12" fmla="*/ 264 w 463"/>
                <a:gd name="T13" fmla="*/ 1 h 324"/>
                <a:gd name="T14" fmla="*/ 284 w 463"/>
                <a:gd name="T15" fmla="*/ 1 h 324"/>
                <a:gd name="T16" fmla="*/ 333 w 463"/>
                <a:gd name="T17" fmla="*/ 3 h 324"/>
                <a:gd name="T18" fmla="*/ 376 w 463"/>
                <a:gd name="T19" fmla="*/ 5 h 324"/>
                <a:gd name="T20" fmla="*/ 408 w 463"/>
                <a:gd name="T21" fmla="*/ 9 h 324"/>
                <a:gd name="T22" fmla="*/ 453 w 463"/>
                <a:gd name="T23" fmla="*/ 50 h 324"/>
                <a:gd name="T24" fmla="*/ 460 w 463"/>
                <a:gd name="T25" fmla="*/ 95 h 324"/>
                <a:gd name="T26" fmla="*/ 463 w 463"/>
                <a:gd name="T27" fmla="*/ 143 h 324"/>
                <a:gd name="T28" fmla="*/ 463 w 463"/>
                <a:gd name="T29" fmla="*/ 146 h 324"/>
                <a:gd name="T30" fmla="*/ 463 w 463"/>
                <a:gd name="T31" fmla="*/ 179 h 324"/>
                <a:gd name="T32" fmla="*/ 463 w 463"/>
                <a:gd name="T33" fmla="*/ 180 h 324"/>
                <a:gd name="T34" fmla="*/ 463 w 463"/>
                <a:gd name="T35" fmla="*/ 194 h 324"/>
                <a:gd name="T36" fmla="*/ 459 w 463"/>
                <a:gd name="T37" fmla="*/ 240 h 324"/>
                <a:gd name="T38" fmla="*/ 454 w 463"/>
                <a:gd name="T39" fmla="*/ 272 h 324"/>
                <a:gd name="T40" fmla="*/ 415 w 463"/>
                <a:gd name="T41" fmla="*/ 314 h 324"/>
                <a:gd name="T42" fmla="*/ 389 w 463"/>
                <a:gd name="T43" fmla="*/ 319 h 324"/>
                <a:gd name="T44" fmla="*/ 336 w 463"/>
                <a:gd name="T45" fmla="*/ 322 h 324"/>
                <a:gd name="T46" fmla="*/ 269 w 463"/>
                <a:gd name="T47" fmla="*/ 324 h 324"/>
                <a:gd name="T48" fmla="*/ 262 w 463"/>
                <a:gd name="T49" fmla="*/ 324 h 324"/>
                <a:gd name="T50" fmla="*/ 202 w 463"/>
                <a:gd name="T51" fmla="*/ 324 h 324"/>
                <a:gd name="T52" fmla="*/ 200 w 463"/>
                <a:gd name="T53" fmla="*/ 324 h 324"/>
                <a:gd name="T54" fmla="*/ 167 w 463"/>
                <a:gd name="T55" fmla="*/ 324 h 324"/>
                <a:gd name="T56" fmla="*/ 126 w 463"/>
                <a:gd name="T57" fmla="*/ 322 h 324"/>
                <a:gd name="T58" fmla="*/ 81 w 463"/>
                <a:gd name="T59" fmla="*/ 319 h 324"/>
                <a:gd name="T60" fmla="*/ 54 w 463"/>
                <a:gd name="T61" fmla="*/ 315 h 324"/>
                <a:gd name="T62" fmla="*/ 10 w 463"/>
                <a:gd name="T63" fmla="*/ 273 h 324"/>
                <a:gd name="T64" fmla="*/ 4 w 463"/>
                <a:gd name="T65" fmla="*/ 233 h 324"/>
                <a:gd name="T66" fmla="*/ 1 w 463"/>
                <a:gd name="T67" fmla="*/ 181 h 324"/>
                <a:gd name="T68" fmla="*/ 0 w 463"/>
                <a:gd name="T69" fmla="*/ 179 h 324"/>
                <a:gd name="T70" fmla="*/ 0 w 463"/>
                <a:gd name="T71" fmla="*/ 146 h 324"/>
                <a:gd name="T72" fmla="*/ 1 w 463"/>
                <a:gd name="T73" fmla="*/ 145 h 324"/>
                <a:gd name="T74" fmla="*/ 1 w 463"/>
                <a:gd name="T75" fmla="*/ 138 h 324"/>
                <a:gd name="T76" fmla="*/ 4 w 463"/>
                <a:gd name="T77" fmla="*/ 89 h 324"/>
                <a:gd name="T78" fmla="*/ 10 w 463"/>
                <a:gd name="T79" fmla="*/ 53 h 324"/>
                <a:gd name="T80" fmla="*/ 51 w 463"/>
                <a:gd name="T81" fmla="*/ 10 h 324"/>
                <a:gd name="T82" fmla="*/ 85 w 463"/>
                <a:gd name="T83" fmla="*/ 5 h 324"/>
                <a:gd name="T84" fmla="*/ 123 w 463"/>
                <a:gd name="T85" fmla="*/ 3 h 324"/>
                <a:gd name="T86" fmla="*/ 194 w 463"/>
                <a:gd name="T87" fmla="*/ 1 h 324"/>
                <a:gd name="T88" fmla="*/ 202 w 463"/>
                <a:gd name="T8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3" h="324">
                  <a:moveTo>
                    <a:pt x="185" y="93"/>
                  </a:moveTo>
                  <a:cubicBezTo>
                    <a:pt x="185" y="231"/>
                    <a:pt x="185" y="231"/>
                    <a:pt x="185" y="231"/>
                  </a:cubicBezTo>
                  <a:cubicBezTo>
                    <a:pt x="226" y="208"/>
                    <a:pt x="265" y="186"/>
                    <a:pt x="306" y="162"/>
                  </a:cubicBezTo>
                  <a:cubicBezTo>
                    <a:pt x="265" y="139"/>
                    <a:pt x="226" y="116"/>
                    <a:pt x="185" y="93"/>
                  </a:cubicBezTo>
                  <a:moveTo>
                    <a:pt x="202" y="0"/>
                  </a:moveTo>
                  <a:cubicBezTo>
                    <a:pt x="263" y="0"/>
                    <a:pt x="263" y="0"/>
                    <a:pt x="263" y="0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71" y="1"/>
                    <a:pt x="278" y="1"/>
                    <a:pt x="284" y="1"/>
                  </a:cubicBezTo>
                  <a:cubicBezTo>
                    <a:pt x="301" y="2"/>
                    <a:pt x="317" y="2"/>
                    <a:pt x="333" y="3"/>
                  </a:cubicBezTo>
                  <a:cubicBezTo>
                    <a:pt x="348" y="3"/>
                    <a:pt x="362" y="4"/>
                    <a:pt x="376" y="5"/>
                  </a:cubicBezTo>
                  <a:cubicBezTo>
                    <a:pt x="387" y="6"/>
                    <a:pt x="398" y="7"/>
                    <a:pt x="408" y="9"/>
                  </a:cubicBezTo>
                  <a:cubicBezTo>
                    <a:pt x="432" y="14"/>
                    <a:pt x="447" y="28"/>
                    <a:pt x="453" y="50"/>
                  </a:cubicBezTo>
                  <a:cubicBezTo>
                    <a:pt x="458" y="65"/>
                    <a:pt x="459" y="80"/>
                    <a:pt x="460" y="95"/>
                  </a:cubicBezTo>
                  <a:cubicBezTo>
                    <a:pt x="462" y="111"/>
                    <a:pt x="462" y="127"/>
                    <a:pt x="463" y="143"/>
                  </a:cubicBezTo>
                  <a:cubicBezTo>
                    <a:pt x="463" y="144"/>
                    <a:pt x="463" y="145"/>
                    <a:pt x="463" y="146"/>
                  </a:cubicBezTo>
                  <a:cubicBezTo>
                    <a:pt x="463" y="179"/>
                    <a:pt x="463" y="179"/>
                    <a:pt x="463" y="179"/>
                  </a:cubicBezTo>
                  <a:cubicBezTo>
                    <a:pt x="463" y="179"/>
                    <a:pt x="463" y="180"/>
                    <a:pt x="463" y="180"/>
                  </a:cubicBezTo>
                  <a:cubicBezTo>
                    <a:pt x="463" y="185"/>
                    <a:pt x="463" y="189"/>
                    <a:pt x="463" y="194"/>
                  </a:cubicBezTo>
                  <a:cubicBezTo>
                    <a:pt x="462" y="209"/>
                    <a:pt x="461" y="224"/>
                    <a:pt x="459" y="240"/>
                  </a:cubicBezTo>
                  <a:cubicBezTo>
                    <a:pt x="458" y="251"/>
                    <a:pt x="457" y="262"/>
                    <a:pt x="454" y="272"/>
                  </a:cubicBezTo>
                  <a:cubicBezTo>
                    <a:pt x="448" y="293"/>
                    <a:pt x="435" y="307"/>
                    <a:pt x="415" y="314"/>
                  </a:cubicBezTo>
                  <a:cubicBezTo>
                    <a:pt x="406" y="317"/>
                    <a:pt x="397" y="318"/>
                    <a:pt x="389" y="319"/>
                  </a:cubicBezTo>
                  <a:cubicBezTo>
                    <a:pt x="371" y="320"/>
                    <a:pt x="354" y="321"/>
                    <a:pt x="336" y="322"/>
                  </a:cubicBezTo>
                  <a:cubicBezTo>
                    <a:pt x="314" y="323"/>
                    <a:pt x="291" y="323"/>
                    <a:pt x="269" y="324"/>
                  </a:cubicBezTo>
                  <a:cubicBezTo>
                    <a:pt x="266" y="324"/>
                    <a:pt x="264" y="324"/>
                    <a:pt x="262" y="324"/>
                  </a:cubicBezTo>
                  <a:cubicBezTo>
                    <a:pt x="202" y="324"/>
                    <a:pt x="202" y="324"/>
                    <a:pt x="202" y="324"/>
                  </a:cubicBezTo>
                  <a:cubicBezTo>
                    <a:pt x="201" y="324"/>
                    <a:pt x="201" y="324"/>
                    <a:pt x="200" y="324"/>
                  </a:cubicBezTo>
                  <a:cubicBezTo>
                    <a:pt x="189" y="324"/>
                    <a:pt x="178" y="324"/>
                    <a:pt x="167" y="324"/>
                  </a:cubicBezTo>
                  <a:cubicBezTo>
                    <a:pt x="153" y="323"/>
                    <a:pt x="139" y="323"/>
                    <a:pt x="126" y="322"/>
                  </a:cubicBezTo>
                  <a:cubicBezTo>
                    <a:pt x="111" y="321"/>
                    <a:pt x="96" y="320"/>
                    <a:pt x="81" y="319"/>
                  </a:cubicBezTo>
                  <a:cubicBezTo>
                    <a:pt x="72" y="318"/>
                    <a:pt x="63" y="317"/>
                    <a:pt x="54" y="315"/>
                  </a:cubicBezTo>
                  <a:cubicBezTo>
                    <a:pt x="31" y="310"/>
                    <a:pt x="16" y="296"/>
                    <a:pt x="10" y="273"/>
                  </a:cubicBezTo>
                  <a:cubicBezTo>
                    <a:pt x="6" y="260"/>
                    <a:pt x="5" y="247"/>
                    <a:pt x="4" y="233"/>
                  </a:cubicBezTo>
                  <a:cubicBezTo>
                    <a:pt x="2" y="216"/>
                    <a:pt x="2" y="199"/>
                    <a:pt x="1" y="181"/>
                  </a:cubicBezTo>
                  <a:cubicBezTo>
                    <a:pt x="1" y="180"/>
                    <a:pt x="0" y="180"/>
                    <a:pt x="0" y="179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1" y="145"/>
                  </a:cubicBezTo>
                  <a:cubicBezTo>
                    <a:pt x="1" y="143"/>
                    <a:pt x="1" y="140"/>
                    <a:pt x="1" y="138"/>
                  </a:cubicBezTo>
                  <a:cubicBezTo>
                    <a:pt x="2" y="122"/>
                    <a:pt x="3" y="105"/>
                    <a:pt x="4" y="89"/>
                  </a:cubicBezTo>
                  <a:cubicBezTo>
                    <a:pt x="5" y="77"/>
                    <a:pt x="7" y="65"/>
                    <a:pt x="10" y="53"/>
                  </a:cubicBezTo>
                  <a:cubicBezTo>
                    <a:pt x="16" y="31"/>
                    <a:pt x="29" y="17"/>
                    <a:pt x="51" y="10"/>
                  </a:cubicBezTo>
                  <a:cubicBezTo>
                    <a:pt x="62" y="7"/>
                    <a:pt x="74" y="6"/>
                    <a:pt x="85" y="5"/>
                  </a:cubicBezTo>
                  <a:cubicBezTo>
                    <a:pt x="98" y="4"/>
                    <a:pt x="111" y="3"/>
                    <a:pt x="123" y="3"/>
                  </a:cubicBezTo>
                  <a:cubicBezTo>
                    <a:pt x="147" y="2"/>
                    <a:pt x="171" y="2"/>
                    <a:pt x="194" y="1"/>
                  </a:cubicBezTo>
                  <a:cubicBezTo>
                    <a:pt x="197" y="1"/>
                    <a:pt x="199" y="1"/>
                    <a:pt x="202" y="0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6442B81F-3DC8-44EF-A527-B3E37D5843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445" y="4022"/>
              <a:ext cx="92" cy="77"/>
            </a:xfrm>
            <a:custGeom>
              <a:avLst/>
              <a:gdLst>
                <a:gd name="T0" fmla="*/ 31 w 457"/>
                <a:gd name="T1" fmla="*/ 22 h 379"/>
                <a:gd name="T2" fmla="*/ 148 w 457"/>
                <a:gd name="T3" fmla="*/ 105 h 379"/>
                <a:gd name="T4" fmla="*/ 225 w 457"/>
                <a:gd name="T5" fmla="*/ 120 h 379"/>
                <a:gd name="T6" fmla="*/ 224 w 457"/>
                <a:gd name="T7" fmla="*/ 115 h 379"/>
                <a:gd name="T8" fmla="*/ 297 w 457"/>
                <a:gd name="T9" fmla="*/ 7 h 379"/>
                <a:gd name="T10" fmla="*/ 383 w 457"/>
                <a:gd name="T11" fmla="*/ 32 h 379"/>
                <a:gd name="T12" fmla="*/ 389 w 457"/>
                <a:gd name="T13" fmla="*/ 34 h 379"/>
                <a:gd name="T14" fmla="*/ 442 w 457"/>
                <a:gd name="T15" fmla="*/ 14 h 379"/>
                <a:gd name="T16" fmla="*/ 445 w 457"/>
                <a:gd name="T17" fmla="*/ 12 h 379"/>
                <a:gd name="T18" fmla="*/ 405 w 457"/>
                <a:gd name="T19" fmla="*/ 63 h 379"/>
                <a:gd name="T20" fmla="*/ 431 w 457"/>
                <a:gd name="T21" fmla="*/ 58 h 379"/>
                <a:gd name="T22" fmla="*/ 457 w 457"/>
                <a:gd name="T23" fmla="*/ 50 h 379"/>
                <a:gd name="T24" fmla="*/ 411 w 457"/>
                <a:gd name="T25" fmla="*/ 98 h 379"/>
                <a:gd name="T26" fmla="*/ 411 w 457"/>
                <a:gd name="T27" fmla="*/ 102 h 379"/>
                <a:gd name="T28" fmla="*/ 409 w 457"/>
                <a:gd name="T29" fmla="*/ 137 h 379"/>
                <a:gd name="T30" fmla="*/ 392 w 457"/>
                <a:gd name="T31" fmla="*/ 208 h 379"/>
                <a:gd name="T32" fmla="*/ 318 w 457"/>
                <a:gd name="T33" fmla="*/ 314 h 379"/>
                <a:gd name="T34" fmla="*/ 209 w 457"/>
                <a:gd name="T35" fmla="*/ 370 h 379"/>
                <a:gd name="T36" fmla="*/ 129 w 457"/>
                <a:gd name="T37" fmla="*/ 377 h 379"/>
                <a:gd name="T38" fmla="*/ 2 w 457"/>
                <a:gd name="T39" fmla="*/ 337 h 379"/>
                <a:gd name="T40" fmla="*/ 0 w 457"/>
                <a:gd name="T41" fmla="*/ 335 h 379"/>
                <a:gd name="T42" fmla="*/ 137 w 457"/>
                <a:gd name="T43" fmla="*/ 297 h 379"/>
                <a:gd name="T44" fmla="*/ 74 w 457"/>
                <a:gd name="T45" fmla="*/ 269 h 379"/>
                <a:gd name="T46" fmla="*/ 51 w 457"/>
                <a:gd name="T47" fmla="*/ 231 h 379"/>
                <a:gd name="T48" fmla="*/ 92 w 457"/>
                <a:gd name="T49" fmla="*/ 229 h 379"/>
                <a:gd name="T50" fmla="*/ 32 w 457"/>
                <a:gd name="T51" fmla="*/ 187 h 379"/>
                <a:gd name="T52" fmla="*/ 18 w 457"/>
                <a:gd name="T53" fmla="*/ 136 h 379"/>
                <a:gd name="T54" fmla="*/ 59 w 457"/>
                <a:gd name="T55" fmla="*/ 148 h 379"/>
                <a:gd name="T56" fmla="*/ 47 w 457"/>
                <a:gd name="T57" fmla="*/ 137 h 379"/>
                <a:gd name="T58" fmla="*/ 37 w 457"/>
                <a:gd name="T59" fmla="*/ 125 h 379"/>
                <a:gd name="T60" fmla="*/ 28 w 457"/>
                <a:gd name="T61" fmla="*/ 112 h 379"/>
                <a:gd name="T62" fmla="*/ 23 w 457"/>
                <a:gd name="T63" fmla="*/ 98 h 379"/>
                <a:gd name="T64" fmla="*/ 19 w 457"/>
                <a:gd name="T65" fmla="*/ 83 h 379"/>
                <a:gd name="T66" fmla="*/ 18 w 457"/>
                <a:gd name="T67" fmla="*/ 67 h 379"/>
                <a:gd name="T68" fmla="*/ 20 w 457"/>
                <a:gd name="T69" fmla="*/ 52 h 379"/>
                <a:gd name="T70" fmla="*/ 24 w 457"/>
                <a:gd name="T71" fmla="*/ 37 h 379"/>
                <a:gd name="T72" fmla="*/ 31 w 457"/>
                <a:gd name="T73" fmla="*/ 22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7" h="379">
                  <a:moveTo>
                    <a:pt x="31" y="22"/>
                  </a:moveTo>
                  <a:cubicBezTo>
                    <a:pt x="63" y="61"/>
                    <a:pt x="102" y="88"/>
                    <a:pt x="148" y="105"/>
                  </a:cubicBezTo>
                  <a:cubicBezTo>
                    <a:pt x="173" y="114"/>
                    <a:pt x="198" y="119"/>
                    <a:pt x="225" y="120"/>
                  </a:cubicBezTo>
                  <a:cubicBezTo>
                    <a:pt x="224" y="118"/>
                    <a:pt x="224" y="116"/>
                    <a:pt x="224" y="115"/>
                  </a:cubicBezTo>
                  <a:cubicBezTo>
                    <a:pt x="215" y="65"/>
                    <a:pt x="248" y="17"/>
                    <a:pt x="297" y="7"/>
                  </a:cubicBezTo>
                  <a:cubicBezTo>
                    <a:pt x="330" y="0"/>
                    <a:pt x="358" y="9"/>
                    <a:pt x="383" y="32"/>
                  </a:cubicBezTo>
                  <a:cubicBezTo>
                    <a:pt x="385" y="34"/>
                    <a:pt x="386" y="34"/>
                    <a:pt x="389" y="34"/>
                  </a:cubicBezTo>
                  <a:cubicBezTo>
                    <a:pt x="408" y="30"/>
                    <a:pt x="425" y="23"/>
                    <a:pt x="442" y="14"/>
                  </a:cubicBezTo>
                  <a:cubicBezTo>
                    <a:pt x="443" y="13"/>
                    <a:pt x="443" y="13"/>
                    <a:pt x="445" y="12"/>
                  </a:cubicBezTo>
                  <a:cubicBezTo>
                    <a:pt x="438" y="34"/>
                    <a:pt x="424" y="51"/>
                    <a:pt x="405" y="63"/>
                  </a:cubicBezTo>
                  <a:cubicBezTo>
                    <a:pt x="414" y="63"/>
                    <a:pt x="423" y="61"/>
                    <a:pt x="431" y="58"/>
                  </a:cubicBezTo>
                  <a:cubicBezTo>
                    <a:pt x="440" y="56"/>
                    <a:pt x="448" y="53"/>
                    <a:pt x="457" y="50"/>
                  </a:cubicBezTo>
                  <a:cubicBezTo>
                    <a:pt x="445" y="69"/>
                    <a:pt x="429" y="84"/>
                    <a:pt x="411" y="98"/>
                  </a:cubicBezTo>
                  <a:cubicBezTo>
                    <a:pt x="411" y="99"/>
                    <a:pt x="411" y="100"/>
                    <a:pt x="411" y="102"/>
                  </a:cubicBezTo>
                  <a:cubicBezTo>
                    <a:pt x="411" y="114"/>
                    <a:pt x="411" y="126"/>
                    <a:pt x="409" y="137"/>
                  </a:cubicBezTo>
                  <a:cubicBezTo>
                    <a:pt x="407" y="162"/>
                    <a:pt x="401" y="185"/>
                    <a:pt x="392" y="208"/>
                  </a:cubicBezTo>
                  <a:cubicBezTo>
                    <a:pt x="376" y="249"/>
                    <a:pt x="351" y="285"/>
                    <a:pt x="318" y="314"/>
                  </a:cubicBezTo>
                  <a:cubicBezTo>
                    <a:pt x="286" y="342"/>
                    <a:pt x="250" y="361"/>
                    <a:pt x="209" y="370"/>
                  </a:cubicBezTo>
                  <a:cubicBezTo>
                    <a:pt x="183" y="376"/>
                    <a:pt x="156" y="379"/>
                    <a:pt x="129" y="377"/>
                  </a:cubicBezTo>
                  <a:cubicBezTo>
                    <a:pt x="83" y="375"/>
                    <a:pt x="41" y="361"/>
                    <a:pt x="2" y="337"/>
                  </a:cubicBezTo>
                  <a:cubicBezTo>
                    <a:pt x="2" y="337"/>
                    <a:pt x="1" y="336"/>
                    <a:pt x="0" y="335"/>
                  </a:cubicBezTo>
                  <a:cubicBezTo>
                    <a:pt x="51" y="340"/>
                    <a:pt x="96" y="328"/>
                    <a:pt x="137" y="297"/>
                  </a:cubicBezTo>
                  <a:cubicBezTo>
                    <a:pt x="113" y="295"/>
                    <a:pt x="91" y="286"/>
                    <a:pt x="74" y="269"/>
                  </a:cubicBezTo>
                  <a:cubicBezTo>
                    <a:pt x="63" y="258"/>
                    <a:pt x="53" y="243"/>
                    <a:pt x="51" y="231"/>
                  </a:cubicBezTo>
                  <a:cubicBezTo>
                    <a:pt x="64" y="233"/>
                    <a:pt x="78" y="233"/>
                    <a:pt x="92" y="229"/>
                  </a:cubicBezTo>
                  <a:cubicBezTo>
                    <a:pt x="66" y="223"/>
                    <a:pt x="46" y="209"/>
                    <a:pt x="32" y="187"/>
                  </a:cubicBezTo>
                  <a:cubicBezTo>
                    <a:pt x="22" y="171"/>
                    <a:pt x="17" y="151"/>
                    <a:pt x="18" y="136"/>
                  </a:cubicBezTo>
                  <a:cubicBezTo>
                    <a:pt x="30" y="143"/>
                    <a:pt x="44" y="147"/>
                    <a:pt x="59" y="148"/>
                  </a:cubicBezTo>
                  <a:cubicBezTo>
                    <a:pt x="55" y="144"/>
                    <a:pt x="50" y="141"/>
                    <a:pt x="47" y="137"/>
                  </a:cubicBezTo>
                  <a:cubicBezTo>
                    <a:pt x="43" y="133"/>
                    <a:pt x="40" y="130"/>
                    <a:pt x="37" y="125"/>
                  </a:cubicBezTo>
                  <a:cubicBezTo>
                    <a:pt x="34" y="121"/>
                    <a:pt x="31" y="117"/>
                    <a:pt x="28" y="112"/>
                  </a:cubicBezTo>
                  <a:cubicBezTo>
                    <a:pt x="26" y="108"/>
                    <a:pt x="24" y="103"/>
                    <a:pt x="23" y="98"/>
                  </a:cubicBezTo>
                  <a:cubicBezTo>
                    <a:pt x="21" y="93"/>
                    <a:pt x="20" y="88"/>
                    <a:pt x="19" y="83"/>
                  </a:cubicBezTo>
                  <a:cubicBezTo>
                    <a:pt x="18" y="78"/>
                    <a:pt x="18" y="72"/>
                    <a:pt x="18" y="67"/>
                  </a:cubicBezTo>
                  <a:cubicBezTo>
                    <a:pt x="18" y="62"/>
                    <a:pt x="19" y="57"/>
                    <a:pt x="20" y="52"/>
                  </a:cubicBezTo>
                  <a:cubicBezTo>
                    <a:pt x="21" y="47"/>
                    <a:pt x="22" y="42"/>
                    <a:pt x="24" y="37"/>
                  </a:cubicBezTo>
                  <a:cubicBezTo>
                    <a:pt x="26" y="32"/>
                    <a:pt x="28" y="27"/>
                    <a:pt x="31" y="22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5947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0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3" r:id="rId9"/>
    <p:sldLayoutId id="2147483682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90" r:id="rId16"/>
    <p:sldLayoutId id="2147483673" r:id="rId17"/>
    <p:sldLayoutId id="2147483689" r:id="rId18"/>
    <p:sldLayoutId id="2147483655" r:id="rId19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kern="1200" cap="all" baseline="0">
          <a:solidFill>
            <a:schemeClr val="tx2"/>
          </a:solidFill>
          <a:latin typeface="Nunito" panose="000008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9000"/>
        </a:lnSpc>
        <a:spcBef>
          <a:spcPts val="9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288000" algn="l" defTabSz="685800" rtl="0" eaLnBrk="1" latinLnBrk="0" hangingPunct="1">
        <a:lnSpc>
          <a:spcPct val="99000"/>
        </a:lnSpc>
        <a:spcBef>
          <a:spcPts val="9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00" indent="-288000" algn="l" defTabSz="685800" rtl="0" eaLnBrk="1" latinLnBrk="0" hangingPunct="1">
        <a:lnSpc>
          <a:spcPct val="99000"/>
        </a:lnSpc>
        <a:spcBef>
          <a:spcPts val="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99000"/>
        </a:lnSpc>
        <a:spcBef>
          <a:spcPts val="600"/>
        </a:spcBef>
        <a:buFont typeface="Arial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99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685800" rtl="0" eaLnBrk="1" latinLnBrk="0" hangingPunct="1">
        <a:lnSpc>
          <a:spcPct val="99000"/>
        </a:lnSpc>
        <a:spcBef>
          <a:spcPts val="45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3267" y="333040"/>
            <a:ext cx="8277465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254D"/>
                </a:solidFill>
                <a:latin typeface="Segoe UI Semibold"/>
                <a:cs typeface="Segoe UI Semi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5194" y="2415919"/>
            <a:ext cx="831361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00254D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504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710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35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CB022DF-2F1E-469F-A2AB-5D4B60122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  <p:sp>
        <p:nvSpPr>
          <p:cNvPr id="7" name="Title 10">
            <a:extLst>
              <a:ext uri="{FF2B5EF4-FFF2-40B4-BE49-F238E27FC236}">
                <a16:creationId xmlns:a16="http://schemas.microsoft.com/office/drawing/2014/main" id="{FB393A31-17F4-4161-AEB1-58B1DF7B4E59}"/>
              </a:ext>
            </a:extLst>
          </p:cNvPr>
          <p:cNvSpPr txBox="1">
            <a:spLocks/>
          </p:cNvSpPr>
          <p:nvPr/>
        </p:nvSpPr>
        <p:spPr>
          <a:xfrm>
            <a:off x="392318" y="1514571"/>
            <a:ext cx="7459213" cy="17868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Subtitle 11">
            <a:extLst>
              <a:ext uri="{FF2B5EF4-FFF2-40B4-BE49-F238E27FC236}">
                <a16:creationId xmlns:a16="http://schemas.microsoft.com/office/drawing/2014/main" id="{899678C7-3FE4-4223-AF81-33AF385F8710}"/>
              </a:ext>
            </a:extLst>
          </p:cNvPr>
          <p:cNvSpPr txBox="1">
            <a:spLocks/>
          </p:cNvSpPr>
          <p:nvPr/>
        </p:nvSpPr>
        <p:spPr>
          <a:xfrm>
            <a:off x="403320" y="3844996"/>
            <a:ext cx="2856208" cy="166680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Dr Claire </a:t>
            </a:r>
            <a:r>
              <a:rPr lang="en-US" sz="1400" dirty="0" err="1"/>
              <a:t>Noone</a:t>
            </a:r>
            <a:endParaRPr lang="en-US" sz="1400" dirty="0"/>
          </a:p>
          <a:p>
            <a:pPr algn="ctr"/>
            <a:r>
              <a:rPr lang="en-US" sz="1400" dirty="0"/>
              <a:t>Principal Consultant &amp;</a:t>
            </a:r>
          </a:p>
          <a:p>
            <a:pPr algn="ctr"/>
            <a:r>
              <a:rPr lang="en-US" sz="1400" dirty="0"/>
              <a:t>Public Policy Practice Lead</a:t>
            </a:r>
          </a:p>
          <a:p>
            <a:pPr algn="ctr"/>
            <a:r>
              <a:rPr lang="en-US" sz="1400" dirty="0"/>
              <a:t>Nous Group</a:t>
            </a:r>
            <a:endParaRPr lang="en-AU" sz="1400" dirty="0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2E5495FC-4B07-43E3-9ABE-E045EFC07E69}"/>
              </a:ext>
            </a:extLst>
          </p:cNvPr>
          <p:cNvSpPr txBox="1">
            <a:spLocks/>
          </p:cNvSpPr>
          <p:nvPr/>
        </p:nvSpPr>
        <p:spPr>
          <a:xfrm>
            <a:off x="960977" y="2431130"/>
            <a:ext cx="5742684" cy="7613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 cap="all" baseline="0">
                <a:solidFill>
                  <a:schemeClr val="tx1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dirty="0"/>
              <a:t>NRCoP &amp; ANZSOG present:</a:t>
            </a:r>
          </a:p>
          <a:p>
            <a:pPr algn="ctr"/>
            <a:r>
              <a:rPr lang="en-US" sz="3600" cap="none" dirty="0"/>
              <a:t> </a:t>
            </a:r>
          </a:p>
          <a:p>
            <a:pPr algn="ctr"/>
            <a:r>
              <a:rPr lang="en-US" sz="3600" cap="none" dirty="0"/>
              <a:t>Regulatory Excellence </a:t>
            </a:r>
            <a:r>
              <a:rPr lang="en-US" sz="2400" cap="none" dirty="0"/>
              <a:t>	</a:t>
            </a:r>
            <a:endParaRPr lang="en-US" cap="none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49BDCA6A-B354-45FD-AE8A-98B2E0ECABA1}"/>
              </a:ext>
            </a:extLst>
          </p:cNvPr>
          <p:cNvSpPr txBox="1">
            <a:spLocks/>
          </p:cNvSpPr>
          <p:nvPr/>
        </p:nvSpPr>
        <p:spPr>
          <a:xfrm>
            <a:off x="5628641" y="6253371"/>
            <a:ext cx="3154024" cy="418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Thursday 17 </a:t>
            </a:r>
            <a:r>
              <a:rPr lang="en-US" sz="1400"/>
              <a:t>October 2019</a:t>
            </a:r>
            <a:endParaRPr lang="en-US" sz="1400" dirty="0"/>
          </a:p>
        </p:txBody>
      </p:sp>
      <p:sp>
        <p:nvSpPr>
          <p:cNvPr id="10" name="Subtitle 11">
            <a:extLst>
              <a:ext uri="{FF2B5EF4-FFF2-40B4-BE49-F238E27FC236}">
                <a16:creationId xmlns:a16="http://schemas.microsoft.com/office/drawing/2014/main" id="{B824AF12-3B05-4514-BA4E-9C15277DF215}"/>
              </a:ext>
            </a:extLst>
          </p:cNvPr>
          <p:cNvSpPr txBox="1">
            <a:spLocks/>
          </p:cNvSpPr>
          <p:nvPr/>
        </p:nvSpPr>
        <p:spPr>
          <a:xfrm>
            <a:off x="3143896" y="383935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Emily </a:t>
            </a:r>
            <a:r>
              <a:rPr lang="en-US" sz="1400" dirty="0" err="1"/>
              <a:t>McLuckie</a:t>
            </a:r>
            <a:endParaRPr lang="en-US" sz="1400" dirty="0"/>
          </a:p>
          <a:p>
            <a:pPr algn="ctr"/>
            <a:r>
              <a:rPr lang="en-US" sz="1400" dirty="0"/>
              <a:t>Director Of Assessment &amp; Quality Improvement</a:t>
            </a:r>
          </a:p>
          <a:p>
            <a:pPr algn="ctr"/>
            <a:r>
              <a:rPr lang="en-US" sz="1400" dirty="0"/>
              <a:t>Department of Education (QLD)</a:t>
            </a:r>
          </a:p>
        </p:txBody>
      </p:sp>
      <p:sp>
        <p:nvSpPr>
          <p:cNvPr id="13" name="Subtitle 11">
            <a:extLst>
              <a:ext uri="{FF2B5EF4-FFF2-40B4-BE49-F238E27FC236}">
                <a16:creationId xmlns:a16="http://schemas.microsoft.com/office/drawing/2014/main" id="{3912ECDE-3FAE-4FAF-BE32-5965AE59794A}"/>
              </a:ext>
            </a:extLst>
          </p:cNvPr>
          <p:cNvSpPr txBox="1">
            <a:spLocks/>
          </p:cNvSpPr>
          <p:nvPr/>
        </p:nvSpPr>
        <p:spPr>
          <a:xfrm>
            <a:off x="6000104" y="383427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MODERATOR</a:t>
            </a:r>
          </a:p>
          <a:p>
            <a:pPr algn="ctr"/>
            <a:r>
              <a:rPr lang="en-US" sz="1400" dirty="0"/>
              <a:t>David Mackie</a:t>
            </a:r>
          </a:p>
          <a:p>
            <a:pPr algn="ctr"/>
            <a:r>
              <a:rPr lang="en-US" sz="1400" dirty="0"/>
              <a:t>Director-General</a:t>
            </a:r>
          </a:p>
          <a:p>
            <a:pPr algn="ctr"/>
            <a:r>
              <a:rPr lang="en-US" sz="1400" dirty="0"/>
              <a:t>Department of Justice and Attorney-General</a:t>
            </a:r>
          </a:p>
        </p:txBody>
      </p:sp>
    </p:spTree>
    <p:extLst>
      <p:ext uri="{BB962C8B-B14F-4D97-AF65-F5344CB8AC3E}">
        <p14:creationId xmlns:p14="http://schemas.microsoft.com/office/powerpoint/2010/main" val="3205999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275868"/>
            <a:ext cx="9143048" cy="1233488"/>
          </a:xfrm>
          <a:custGeom>
            <a:avLst/>
            <a:gdLst/>
            <a:ahLst/>
            <a:cxnLst/>
            <a:rect l="l" t="t" r="r" b="b"/>
            <a:pathLst>
              <a:path w="12190730" h="1644650">
                <a:moveTo>
                  <a:pt x="0" y="1644395"/>
                </a:moveTo>
                <a:lnTo>
                  <a:pt x="12190476" y="1644395"/>
                </a:lnTo>
                <a:lnTo>
                  <a:pt x="12190476" y="0"/>
                </a:lnTo>
                <a:lnTo>
                  <a:pt x="0" y="0"/>
                </a:lnTo>
                <a:lnTo>
                  <a:pt x="0" y="1644395"/>
                </a:lnTo>
                <a:close/>
              </a:path>
            </a:pathLst>
          </a:custGeom>
          <a:solidFill>
            <a:srgbClr val="00254D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29921" y="3448117"/>
            <a:ext cx="4681061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50533" marR="3810" indent="-441484" defTabSz="685800">
              <a:spcBef>
                <a:spcPts val="75"/>
              </a:spcBef>
            </a:pPr>
            <a:r>
              <a:rPr sz="1350" spc="-4" dirty="0">
                <a:solidFill>
                  <a:prstClr val="black"/>
                </a:solidFill>
                <a:latin typeface="Segoe UI Semilight"/>
                <a:cs typeface="Segoe UI Semilight"/>
              </a:rPr>
              <a:t>Nous </a:t>
            </a:r>
            <a:r>
              <a:rPr sz="1350" dirty="0">
                <a:solidFill>
                  <a:prstClr val="black"/>
                </a:solidFill>
                <a:latin typeface="Segoe UI Semilight"/>
                <a:cs typeface="Segoe UI Semilight"/>
              </a:rPr>
              <a:t>is the </a:t>
            </a:r>
            <a:r>
              <a:rPr sz="1350" spc="-4" dirty="0">
                <a:solidFill>
                  <a:prstClr val="black"/>
                </a:solidFill>
                <a:latin typeface="Segoe UI Semilight"/>
                <a:cs typeface="Segoe UI Semilight"/>
              </a:rPr>
              <a:t>largest Australian-founded management </a:t>
            </a:r>
            <a:r>
              <a:rPr sz="1350" dirty="0">
                <a:solidFill>
                  <a:prstClr val="black"/>
                </a:solidFill>
                <a:latin typeface="Segoe UI Semilight"/>
                <a:cs typeface="Segoe UI Semilight"/>
              </a:rPr>
              <a:t>consulting  firm with </a:t>
            </a:r>
            <a:r>
              <a:rPr sz="1350" spc="-8" dirty="0">
                <a:solidFill>
                  <a:prstClr val="black"/>
                </a:solidFill>
                <a:latin typeface="Segoe UI Semilight"/>
                <a:cs typeface="Segoe UI Semilight"/>
              </a:rPr>
              <a:t>over </a:t>
            </a:r>
            <a:r>
              <a:rPr sz="1350" spc="-4" dirty="0">
                <a:solidFill>
                  <a:prstClr val="black"/>
                </a:solidFill>
                <a:latin typeface="Segoe UI Semilight"/>
                <a:cs typeface="Segoe UI Semilight"/>
              </a:rPr>
              <a:t>400 staff </a:t>
            </a:r>
            <a:r>
              <a:rPr sz="1350" spc="-8" dirty="0">
                <a:solidFill>
                  <a:prstClr val="black"/>
                </a:solidFill>
                <a:latin typeface="Segoe UI Semilight"/>
                <a:cs typeface="Segoe UI Semilight"/>
              </a:rPr>
              <a:t>across </a:t>
            </a:r>
            <a:r>
              <a:rPr sz="1350" spc="-4" dirty="0">
                <a:solidFill>
                  <a:prstClr val="black"/>
                </a:solidFill>
                <a:latin typeface="Segoe UI Semilight"/>
                <a:cs typeface="Segoe UI Semilight"/>
              </a:rPr>
              <a:t>Australia </a:t>
            </a:r>
            <a:r>
              <a:rPr sz="1350" dirty="0">
                <a:solidFill>
                  <a:prstClr val="black"/>
                </a:solidFill>
                <a:latin typeface="Segoe UI Semilight"/>
                <a:cs typeface="Segoe UI Semilight"/>
              </a:rPr>
              <a:t>and the</a:t>
            </a:r>
            <a:r>
              <a:rPr sz="1350" spc="-38" dirty="0">
                <a:solidFill>
                  <a:prstClr val="black"/>
                </a:solidFill>
                <a:latin typeface="Segoe UI Semilight"/>
                <a:cs typeface="Segoe UI Semilight"/>
              </a:rPr>
              <a:t> </a:t>
            </a:r>
            <a:r>
              <a:rPr sz="1350" spc="-4" dirty="0">
                <a:solidFill>
                  <a:prstClr val="black"/>
                </a:solidFill>
                <a:latin typeface="Segoe UI Semilight"/>
                <a:cs typeface="Segoe UI Semilight"/>
              </a:rPr>
              <a:t>UK.</a:t>
            </a:r>
            <a:endParaRPr sz="1350">
              <a:solidFill>
                <a:prstClr val="black"/>
              </a:solidFill>
              <a:latin typeface="Segoe UI Semilight"/>
              <a:cs typeface="Segoe UI Semi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99817" y="1696117"/>
            <a:ext cx="2969513" cy="8126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68646" y="3229451"/>
            <a:ext cx="1717358" cy="0"/>
          </a:xfrm>
          <a:custGeom>
            <a:avLst/>
            <a:gdLst/>
            <a:ahLst/>
            <a:cxnLst/>
            <a:rect l="l" t="t" r="r" b="b"/>
            <a:pathLst>
              <a:path w="2289809">
                <a:moveTo>
                  <a:pt x="0" y="0"/>
                </a:moveTo>
                <a:lnTo>
                  <a:pt x="2289746" y="0"/>
                </a:lnTo>
              </a:path>
            </a:pathLst>
          </a:custGeom>
          <a:ln w="19811">
            <a:solidFill>
              <a:srgbClr val="00254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257996" y="3229451"/>
            <a:ext cx="1716405" cy="0"/>
          </a:xfrm>
          <a:custGeom>
            <a:avLst/>
            <a:gdLst/>
            <a:ahLst/>
            <a:cxnLst/>
            <a:rect l="l" t="t" r="r" b="b"/>
            <a:pathLst>
              <a:path w="2288540">
                <a:moveTo>
                  <a:pt x="0" y="0"/>
                </a:moveTo>
                <a:lnTo>
                  <a:pt x="2288286" y="0"/>
                </a:lnTo>
              </a:path>
            </a:pathLst>
          </a:custGeom>
          <a:ln w="19811">
            <a:solidFill>
              <a:srgbClr val="00254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040695" y="3095098"/>
            <a:ext cx="1062038" cy="2409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z="1500" dirty="0"/>
              <a:t>About</a:t>
            </a:r>
            <a:r>
              <a:rPr sz="1500" spc="-60" dirty="0"/>
              <a:t> </a:t>
            </a:r>
            <a:r>
              <a:rPr sz="1500" spc="-4" dirty="0"/>
              <a:t>Nous</a:t>
            </a:r>
            <a:endParaRPr sz="1500"/>
          </a:p>
        </p:txBody>
      </p:sp>
      <p:sp>
        <p:nvSpPr>
          <p:cNvPr id="8" name="object 8"/>
          <p:cNvSpPr txBox="1"/>
          <p:nvPr/>
        </p:nvSpPr>
        <p:spPr>
          <a:xfrm>
            <a:off x="417991" y="4602051"/>
            <a:ext cx="2804159" cy="563135"/>
          </a:xfrm>
          <a:prstGeom prst="rect">
            <a:avLst/>
          </a:prstGeom>
        </p:spPr>
        <p:txBody>
          <a:bodyPr vert="horz" wrap="square" lIns="0" tIns="9049" rIns="0" bIns="0" rtlCol="0">
            <a:spAutoFit/>
          </a:bodyPr>
          <a:lstStyle/>
          <a:p>
            <a:pPr marL="9525" marR="3810" defTabSz="685800">
              <a:spcBef>
                <a:spcPts val="71"/>
              </a:spcBef>
            </a:pPr>
            <a:r>
              <a:rPr sz="1200" b="1" spc="-23" dirty="0">
                <a:solidFill>
                  <a:srgbClr val="FFFFFF"/>
                </a:solidFill>
                <a:latin typeface="Segoe UI Semibold"/>
                <a:cs typeface="Segoe UI Semibold"/>
              </a:rPr>
              <a:t>We </a:t>
            </a:r>
            <a:r>
              <a:rPr sz="12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partner with leaders </a:t>
            </a:r>
            <a:r>
              <a:rPr sz="120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to shape world-  </a:t>
            </a:r>
            <a:r>
              <a:rPr sz="12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class businesses, effective </a:t>
            </a:r>
            <a:r>
              <a:rPr sz="120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government  and empowered</a:t>
            </a:r>
            <a:r>
              <a:rPr sz="1200" b="1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12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communities.</a:t>
            </a:r>
            <a:endParaRPr sz="120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58925" y="5127196"/>
            <a:ext cx="479108" cy="17120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105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PL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endParaRPr sz="10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96174" y="5127196"/>
            <a:ext cx="741521" cy="17120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NC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1050" b="1" spc="-75" dirty="0">
                <a:solidFill>
                  <a:srgbClr val="FFFFFF"/>
                </a:solidFill>
                <a:latin typeface="Segoe UI Semibold"/>
                <a:cs typeface="Segoe UI Semibold"/>
              </a:rPr>
              <a:t>P</a:t>
            </a:r>
            <a:r>
              <a:rPr sz="1050" b="1" spc="4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L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10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584806" y="5125992"/>
            <a:ext cx="737711" cy="17120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05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CO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U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N</a:t>
            </a:r>
            <a:r>
              <a:rPr sz="1050" b="1" spc="4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R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1050" b="1" spc="4" dirty="0">
                <a:solidFill>
                  <a:srgbClr val="FFFFFF"/>
                </a:solidFill>
                <a:latin typeface="Segoe UI Semibold"/>
                <a:cs typeface="Segoe UI Semibold"/>
              </a:rPr>
              <a:t>E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S</a:t>
            </a:r>
            <a:endParaRPr sz="10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75579" y="5127196"/>
            <a:ext cx="735806" cy="17120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050" b="1" spc="-30" dirty="0">
                <a:solidFill>
                  <a:srgbClr val="FFFFFF"/>
                </a:solidFill>
                <a:latin typeface="Segoe UI Semibold"/>
                <a:cs typeface="Segoe UI Semibold"/>
              </a:rPr>
              <a:t>L</a:t>
            </a:r>
            <a:r>
              <a:rPr sz="105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C</a:t>
            </a:r>
            <a:r>
              <a:rPr sz="1050" b="1" spc="-71" dirty="0">
                <a:solidFill>
                  <a:srgbClr val="FFFFFF"/>
                </a:solidFill>
                <a:latin typeface="Segoe UI Semibold"/>
                <a:cs typeface="Segoe UI Semibold"/>
              </a:rPr>
              <a:t>A</a:t>
            </a:r>
            <a:r>
              <a:rPr sz="1050" b="1" spc="4" dirty="0">
                <a:solidFill>
                  <a:srgbClr val="FFFFFF"/>
                </a:solidFill>
                <a:latin typeface="Segoe UI Semibold"/>
                <a:cs typeface="Segoe UI Semibold"/>
              </a:rPr>
              <a:t>T</a:t>
            </a:r>
            <a:r>
              <a:rPr sz="105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I</a:t>
            </a:r>
            <a:r>
              <a:rPr sz="105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O</a:t>
            </a:r>
            <a:r>
              <a:rPr sz="1050" b="1" dirty="0">
                <a:solidFill>
                  <a:srgbClr val="FFFFFF"/>
                </a:solidFill>
                <a:latin typeface="Segoe UI Semibold"/>
                <a:cs typeface="Segoe UI Semibold"/>
              </a:rPr>
              <a:t>NS</a:t>
            </a:r>
            <a:endParaRPr sz="105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41624" y="4513612"/>
            <a:ext cx="514349" cy="5166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941246" y="4654929"/>
            <a:ext cx="313849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400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110353" y="4502182"/>
            <a:ext cx="513206" cy="5154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258391" y="4643078"/>
            <a:ext cx="215741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50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387084" y="4504468"/>
            <a:ext cx="514349" cy="51549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84792" y="4645515"/>
            <a:ext cx="118110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9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696962" y="4504468"/>
            <a:ext cx="513206" cy="5154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94366" y="4645515"/>
            <a:ext cx="118110" cy="21736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2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D2F9CB-0DB1-41B5-B396-D2B9EF4BAD8D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CB022DF-2F1E-469F-A2AB-5D4B60122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  <p:sp>
        <p:nvSpPr>
          <p:cNvPr id="7" name="Title 10">
            <a:extLst>
              <a:ext uri="{FF2B5EF4-FFF2-40B4-BE49-F238E27FC236}">
                <a16:creationId xmlns:a16="http://schemas.microsoft.com/office/drawing/2014/main" id="{FB393A31-17F4-4161-AEB1-58B1DF7B4E59}"/>
              </a:ext>
            </a:extLst>
          </p:cNvPr>
          <p:cNvSpPr txBox="1">
            <a:spLocks/>
          </p:cNvSpPr>
          <p:nvPr/>
        </p:nvSpPr>
        <p:spPr>
          <a:xfrm>
            <a:off x="392318" y="1514571"/>
            <a:ext cx="7459213" cy="17868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Subtitle 11">
            <a:extLst>
              <a:ext uri="{FF2B5EF4-FFF2-40B4-BE49-F238E27FC236}">
                <a16:creationId xmlns:a16="http://schemas.microsoft.com/office/drawing/2014/main" id="{899678C7-3FE4-4223-AF81-33AF385F8710}"/>
              </a:ext>
            </a:extLst>
          </p:cNvPr>
          <p:cNvSpPr txBox="1">
            <a:spLocks/>
          </p:cNvSpPr>
          <p:nvPr/>
        </p:nvSpPr>
        <p:spPr>
          <a:xfrm>
            <a:off x="403320" y="3844996"/>
            <a:ext cx="2856208" cy="166680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Dr Claire </a:t>
            </a:r>
            <a:r>
              <a:rPr lang="en-US" sz="1400" dirty="0" err="1"/>
              <a:t>Noone</a:t>
            </a:r>
            <a:endParaRPr lang="en-US" sz="1400" dirty="0"/>
          </a:p>
          <a:p>
            <a:pPr algn="ctr"/>
            <a:r>
              <a:rPr lang="en-US" sz="1400" dirty="0"/>
              <a:t>Principal Consultant &amp;</a:t>
            </a:r>
          </a:p>
          <a:p>
            <a:pPr algn="ctr"/>
            <a:r>
              <a:rPr lang="en-US" sz="1400" dirty="0"/>
              <a:t>Public Policy Practice Lead</a:t>
            </a:r>
          </a:p>
          <a:p>
            <a:pPr algn="ctr"/>
            <a:r>
              <a:rPr lang="en-US" sz="1400" dirty="0"/>
              <a:t>Nous Group</a:t>
            </a:r>
            <a:endParaRPr lang="en-AU" sz="1400" dirty="0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2E5495FC-4B07-43E3-9ABE-E045EFC07E69}"/>
              </a:ext>
            </a:extLst>
          </p:cNvPr>
          <p:cNvSpPr txBox="1">
            <a:spLocks/>
          </p:cNvSpPr>
          <p:nvPr/>
        </p:nvSpPr>
        <p:spPr>
          <a:xfrm>
            <a:off x="960977" y="2431130"/>
            <a:ext cx="5742684" cy="76138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b="1" kern="1200" cap="all" baseline="0">
                <a:solidFill>
                  <a:schemeClr val="tx1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600" cap="none" dirty="0"/>
              <a:t>NRCoP &amp; ANZSOG present:</a:t>
            </a:r>
          </a:p>
          <a:p>
            <a:pPr algn="ctr"/>
            <a:r>
              <a:rPr lang="en-US" sz="3600" cap="none" dirty="0"/>
              <a:t> </a:t>
            </a:r>
          </a:p>
          <a:p>
            <a:pPr algn="ctr"/>
            <a:r>
              <a:rPr lang="en-US" sz="3600" cap="none" dirty="0"/>
              <a:t>Regulatory Excellence </a:t>
            </a:r>
            <a:r>
              <a:rPr lang="en-US" sz="2400" cap="none" dirty="0"/>
              <a:t>	</a:t>
            </a:r>
            <a:endParaRPr lang="en-US" cap="none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49BDCA6A-B354-45FD-AE8A-98B2E0ECABA1}"/>
              </a:ext>
            </a:extLst>
          </p:cNvPr>
          <p:cNvSpPr txBox="1">
            <a:spLocks/>
          </p:cNvSpPr>
          <p:nvPr/>
        </p:nvSpPr>
        <p:spPr>
          <a:xfrm>
            <a:off x="5628641" y="6253371"/>
            <a:ext cx="3154024" cy="418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Thursday 17 October 2018</a:t>
            </a:r>
          </a:p>
        </p:txBody>
      </p:sp>
      <p:sp>
        <p:nvSpPr>
          <p:cNvPr id="10" name="Subtitle 11">
            <a:extLst>
              <a:ext uri="{FF2B5EF4-FFF2-40B4-BE49-F238E27FC236}">
                <a16:creationId xmlns:a16="http://schemas.microsoft.com/office/drawing/2014/main" id="{B824AF12-3B05-4514-BA4E-9C15277DF215}"/>
              </a:ext>
            </a:extLst>
          </p:cNvPr>
          <p:cNvSpPr txBox="1">
            <a:spLocks/>
          </p:cNvSpPr>
          <p:nvPr/>
        </p:nvSpPr>
        <p:spPr>
          <a:xfrm>
            <a:off x="3143896" y="383935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Emily </a:t>
            </a:r>
            <a:r>
              <a:rPr lang="en-US" sz="1400" dirty="0" err="1"/>
              <a:t>McLuckie</a:t>
            </a:r>
            <a:endParaRPr lang="en-US" sz="1400" dirty="0"/>
          </a:p>
          <a:p>
            <a:pPr algn="ctr"/>
            <a:r>
              <a:rPr lang="en-US" sz="1400" dirty="0"/>
              <a:t>Director Of Assessment &amp; Quality Improvement</a:t>
            </a:r>
          </a:p>
          <a:p>
            <a:pPr algn="ctr"/>
            <a:r>
              <a:rPr lang="en-US" sz="1400" dirty="0"/>
              <a:t>Department of Education (QLD)</a:t>
            </a:r>
          </a:p>
        </p:txBody>
      </p:sp>
      <p:sp>
        <p:nvSpPr>
          <p:cNvPr id="13" name="Subtitle 11">
            <a:extLst>
              <a:ext uri="{FF2B5EF4-FFF2-40B4-BE49-F238E27FC236}">
                <a16:creationId xmlns:a16="http://schemas.microsoft.com/office/drawing/2014/main" id="{3912ECDE-3FAE-4FAF-BE32-5965AE59794A}"/>
              </a:ext>
            </a:extLst>
          </p:cNvPr>
          <p:cNvSpPr txBox="1">
            <a:spLocks/>
          </p:cNvSpPr>
          <p:nvPr/>
        </p:nvSpPr>
        <p:spPr>
          <a:xfrm>
            <a:off x="6000104" y="383427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MODERATOR</a:t>
            </a:r>
          </a:p>
          <a:p>
            <a:pPr algn="ctr"/>
            <a:r>
              <a:rPr lang="en-US" sz="1400" dirty="0"/>
              <a:t>David Mackie</a:t>
            </a:r>
          </a:p>
          <a:p>
            <a:pPr algn="ctr"/>
            <a:r>
              <a:rPr lang="en-US" sz="1400" dirty="0"/>
              <a:t>Director-General</a:t>
            </a:r>
          </a:p>
          <a:p>
            <a:pPr algn="ctr"/>
            <a:r>
              <a:rPr lang="en-US" sz="1400" dirty="0"/>
              <a:t>Department of Justice and Attorney-General</a:t>
            </a:r>
          </a:p>
        </p:txBody>
      </p:sp>
    </p:spTree>
    <p:extLst>
      <p:ext uri="{BB962C8B-B14F-4D97-AF65-F5344CB8AC3E}">
        <p14:creationId xmlns:p14="http://schemas.microsoft.com/office/powerpoint/2010/main" val="3703020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5156" y="2585444"/>
            <a:ext cx="3772422" cy="1093904"/>
          </a:xfrm>
        </p:spPr>
        <p:txBody>
          <a:bodyPr>
            <a:noAutofit/>
          </a:bodyPr>
          <a:lstStyle/>
          <a:p>
            <a:pPr algn="l"/>
            <a:r>
              <a:rPr lang="en-US" sz="3825" dirty="0">
                <a:solidFill>
                  <a:schemeClr val="bg1"/>
                </a:solidFill>
                <a:latin typeface="+mn-lt"/>
              </a:rPr>
              <a:t>Theory and practice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5157" y="3819143"/>
            <a:ext cx="3302159" cy="630394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R4Q: implementing regulatory reform in a small agency context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64612" y="4449537"/>
            <a:ext cx="4701887" cy="80065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spcBef>
                <a:spcPts val="750"/>
              </a:spcBef>
            </a:pPr>
            <a:endParaRPr lang="en-US" sz="1500" dirty="0">
              <a:solidFill>
                <a:prstClr val="white"/>
              </a:solidFill>
            </a:endParaRPr>
          </a:p>
          <a:p>
            <a:pPr algn="r" defTabSz="685800">
              <a:spcBef>
                <a:spcPts val="750"/>
              </a:spcBef>
            </a:pPr>
            <a:r>
              <a:rPr lang="en-US" sz="1500" dirty="0">
                <a:solidFill>
                  <a:prstClr val="white"/>
                </a:solidFill>
                <a:latin typeface="Calibri"/>
              </a:rPr>
              <a:t>Erica McLuckie</a:t>
            </a:r>
          </a:p>
          <a:p>
            <a:pPr algn="r" defTabSz="685800">
              <a:spcBef>
                <a:spcPts val="0"/>
              </a:spcBef>
            </a:pPr>
            <a:r>
              <a:rPr lang="en-US" sz="1500" dirty="0">
                <a:solidFill>
                  <a:prstClr val="white"/>
                </a:solidFill>
                <a:latin typeface="Calibri"/>
              </a:rPr>
              <a:t>Queensland Department of Education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430383" y="3738130"/>
            <a:ext cx="2965269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48C171C-FEBC-4955-8016-2448C176A777}"/>
              </a:ext>
            </a:extLst>
          </p:cNvPr>
          <p:cNvSpPr txBox="1"/>
          <p:nvPr/>
        </p:nvSpPr>
        <p:spPr>
          <a:xfrm>
            <a:off x="96160" y="6088559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187155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08564" y="1597963"/>
            <a:ext cx="5153400" cy="3591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48" y="1172064"/>
            <a:ext cx="3412445" cy="522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848" y="1818427"/>
            <a:ext cx="1360249" cy="6877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CF24CD-3FFE-457F-A65A-81B2BA6067C3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160819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3842254" y="2444564"/>
            <a:ext cx="31978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1164" y="1206697"/>
            <a:ext cx="3439178" cy="712580"/>
          </a:xfrm>
          <a:solidFill>
            <a:schemeClr val="accent3">
              <a:lumMod val="75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AU" sz="3750" dirty="0">
                <a:solidFill>
                  <a:schemeClr val="bg1"/>
                </a:solidFill>
                <a:latin typeface="+mn-lt"/>
              </a:rPr>
              <a:t>QLD RA for ECEC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721898" y="4173183"/>
            <a:ext cx="2807615" cy="41497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/>
            <a:r>
              <a:rPr lang="en-AU" sz="1500" dirty="0">
                <a:solidFill>
                  <a:srgbClr val="6F63A9"/>
                </a:solidFill>
                <a:latin typeface="Calibri"/>
                <a:cs typeface="Arial" panose="020B0604020202020204" pitchFamily="34" charset="0"/>
              </a:rPr>
              <a:t>ECEC Regulatory Authority</a:t>
            </a:r>
          </a:p>
          <a:p>
            <a:pPr algn="r" defTabSz="685800"/>
            <a:r>
              <a:rPr lang="en-AU" sz="1125" dirty="0">
                <a:solidFill>
                  <a:srgbClr val="6F63A9"/>
                </a:solidFill>
                <a:latin typeface="Calibri"/>
                <a:cs typeface="Arial" panose="020B0604020202020204" pitchFamily="34" charset="0"/>
              </a:rPr>
              <a:t>150 Employees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635966" y="2046708"/>
            <a:ext cx="3339270" cy="81890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 defTabSz="685800"/>
            <a:r>
              <a:rPr lang="en-AU" sz="2250" dirty="0">
                <a:solidFill>
                  <a:srgbClr val="3298D6"/>
                </a:solidFill>
                <a:latin typeface="Calibri"/>
                <a:cs typeface="Arial" panose="020B0604020202020204" pitchFamily="34" charset="0"/>
              </a:rPr>
              <a:t>Department of Education</a:t>
            </a:r>
          </a:p>
          <a:p>
            <a:pPr algn="r" defTabSz="685800"/>
            <a:r>
              <a:rPr lang="en-AU" sz="1125" dirty="0">
                <a:solidFill>
                  <a:srgbClr val="3298D6"/>
                </a:solidFill>
                <a:latin typeface="Calibri"/>
                <a:cs typeface="Arial" panose="020B0604020202020204" pitchFamily="34" charset="0"/>
              </a:rPr>
              <a:t>85,000 Employees</a:t>
            </a:r>
          </a:p>
        </p:txBody>
      </p:sp>
      <p:sp>
        <p:nvSpPr>
          <p:cNvPr id="9" name="Oval 8"/>
          <p:cNvSpPr/>
          <p:nvPr/>
        </p:nvSpPr>
        <p:spPr>
          <a:xfrm>
            <a:off x="1040471" y="2015733"/>
            <a:ext cx="3185892" cy="3082835"/>
          </a:xfrm>
          <a:prstGeom prst="ellipse">
            <a:avLst/>
          </a:prstGeom>
          <a:gradFill flip="none" rotWithShape="1">
            <a:gsLst>
              <a:gs pos="0">
                <a:srgbClr val="317ABD"/>
              </a:gs>
              <a:gs pos="49000">
                <a:srgbClr val="3298D6"/>
              </a:gs>
              <a:gs pos="100000">
                <a:srgbClr val="5FAEDF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AU" sz="135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 flipV="1">
            <a:off x="4969218" y="4458424"/>
            <a:ext cx="34289" cy="34289"/>
          </a:xfrm>
          <a:prstGeom prst="ellipse">
            <a:avLst/>
          </a:prstGeom>
          <a:solidFill>
            <a:srgbClr val="8C83BB"/>
          </a:solidFill>
          <a:ln>
            <a:solidFill>
              <a:srgbClr val="6F63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AU" sz="135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054940" y="4449398"/>
            <a:ext cx="2333125" cy="0"/>
          </a:xfrm>
          <a:prstGeom prst="line">
            <a:avLst/>
          </a:prstGeom>
          <a:ln>
            <a:solidFill>
              <a:srgbClr val="8C8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CBE96F2-ABDB-4430-B827-27B6ACCE1255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20829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xmcl1\AppData\Local\Microsoft\Windows\Temporary Internet Files\Content.Outlook\TEZWETNB\IMG_34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63" b="6324"/>
          <a:stretch/>
        </p:blipFill>
        <p:spPr bwMode="auto">
          <a:xfrm>
            <a:off x="2015350" y="1445812"/>
            <a:ext cx="4764974" cy="334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4487" y="1863684"/>
            <a:ext cx="5380079" cy="3250871"/>
          </a:xfrm>
        </p:spPr>
        <p:txBody>
          <a:bodyPr/>
          <a:lstStyle/>
          <a:p>
            <a:pPr marL="0" indent="0">
              <a:buNone/>
            </a:pPr>
            <a:r>
              <a:rPr lang="en-AU" dirty="0">
                <a:latin typeface="+mn-lt"/>
              </a:rPr>
              <a:t>        </a:t>
            </a:r>
            <a:endParaRPr lang="en-A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7518" y="1298458"/>
            <a:ext cx="3439178" cy="712580"/>
          </a:xfrm>
          <a:solidFill>
            <a:schemeClr val="bg2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AU" sz="3750" dirty="0">
                <a:solidFill>
                  <a:schemeClr val="bg1"/>
                </a:solidFill>
                <a:latin typeface="+mn-lt"/>
              </a:rPr>
              <a:t>Back in 2016…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2B5B9D-1ABD-4067-9A02-E554473A36BD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50786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8681" y="1481309"/>
          <a:ext cx="6546640" cy="409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018606" y="1290939"/>
            <a:ext cx="3106789" cy="7125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685800"/>
            <a:r>
              <a:rPr lang="en-AU" sz="3750" dirty="0">
                <a:solidFill>
                  <a:prstClr val="white"/>
                </a:solidFill>
                <a:latin typeface="Calibri"/>
              </a:rPr>
              <a:t>Our challenges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5B824-8A8C-4F56-A328-408F792F7AE8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234514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9DF6D7-9293-4535-B548-7C66AC3F43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E9DF6D7-9293-4535-B548-7C66AC3F43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B60229-95D1-419D-97D9-CF8713A380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DB60229-95D1-419D-97D9-CF8713A380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2FAA91-4EB8-4D2D-BD6E-443BEEF9A3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802FAA91-4EB8-4D2D-BD6E-443BEEF9A3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2CFB89-5C5B-4FA4-A24A-9F15DFDFE6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F62CFB89-5C5B-4FA4-A24A-9F15DFDFE6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CC5A43-2811-445A-8503-FF0967B84C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3CCC5A43-2811-445A-8503-FF0967B84C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4BF6AA-8225-43BD-A103-6D3BF1B99D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6D4BF6AA-8225-43BD-A103-6D3BF1B99D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14488" y="1916906"/>
          <a:ext cx="5915025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77518" y="1298458"/>
            <a:ext cx="2788436" cy="71258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685800"/>
            <a:r>
              <a:rPr lang="en-AU" sz="3750" dirty="0">
                <a:solidFill>
                  <a:prstClr val="white"/>
                </a:solidFill>
                <a:latin typeface="Calibri"/>
              </a:rPr>
              <a:t>Zooming in…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7CA31A-CD4F-41B8-8130-35C0F41D1677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154877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14488" y="1916906"/>
          <a:ext cx="5915025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377518" y="1298458"/>
            <a:ext cx="2788436" cy="71258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68580" tIns="34290" rIns="68580" bIns="3429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685800"/>
            <a:r>
              <a:rPr lang="en-AU" sz="3750" dirty="0">
                <a:solidFill>
                  <a:prstClr val="white"/>
                </a:solidFill>
                <a:latin typeface="Calibri"/>
              </a:rPr>
              <a:t>Zooming out…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97B9C9-07C1-4EEF-8CB5-562679DDC4DA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157055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063792" y="1221184"/>
          <a:ext cx="7680158" cy="3927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36245" y="1800799"/>
            <a:ext cx="351021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# clients served, activities delivered </a:t>
            </a:r>
          </a:p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e.g.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# Applications processed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# Quality ratings awarded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# Compliance notices issued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36417" y="1889289"/>
            <a:ext cx="35312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% </a:t>
            </a:r>
            <a:r>
              <a:rPr lang="en-AU" sz="1350" dirty="0">
                <a:solidFill>
                  <a:srgbClr val="0070C0"/>
                </a:solidFill>
                <a:latin typeface="Calibri"/>
              </a:rPr>
              <a:t>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T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imely,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A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ctivity,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C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orrect/complete,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S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tandards</a:t>
            </a:r>
          </a:p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AU" sz="1350" dirty="0" err="1">
                <a:solidFill>
                  <a:prstClr val="white"/>
                </a:solidFill>
                <a:latin typeface="Calibri"/>
              </a:rPr>
              <a:t>e.g</a:t>
            </a:r>
            <a:endParaRPr lang="en-AU" sz="1350" dirty="0">
              <a:solidFill>
                <a:prstClr val="white"/>
              </a:solidFill>
              <a:latin typeface="Calibri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Services assessed and rated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Applications assessed within leg timeframe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Processing timeframes aligned to risk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9981" y="3944417"/>
            <a:ext cx="750770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%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B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ehaviour,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A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ttitude,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C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ircumstances,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K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nowledge, </a:t>
            </a:r>
            <a:r>
              <a:rPr lang="en-AU" sz="1350" b="1" dirty="0">
                <a:solidFill>
                  <a:prstClr val="white"/>
                </a:solidFill>
                <a:latin typeface="Calibri"/>
              </a:rPr>
              <a:t>S</a:t>
            </a:r>
            <a:r>
              <a:rPr lang="en-AU" sz="1350" dirty="0">
                <a:solidFill>
                  <a:prstClr val="white"/>
                </a:solidFill>
                <a:latin typeface="Calibri"/>
              </a:rPr>
              <a:t>kills</a:t>
            </a:r>
          </a:p>
          <a:p>
            <a:pPr defTabSz="685800"/>
            <a:r>
              <a:rPr lang="en-AU" sz="1350" dirty="0">
                <a:solidFill>
                  <a:prstClr val="white"/>
                </a:solidFill>
                <a:latin typeface="Calibri"/>
              </a:rPr>
              <a:t>e.g.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services improving quality rating on re-assessment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Approved Providers demonstrating improved knowledge of legislation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AU" sz="1350" dirty="0">
                <a:solidFill>
                  <a:prstClr val="white"/>
                </a:solidFill>
                <a:latin typeface="Calibri"/>
              </a:rPr>
              <a:t>% Approved Providers amending x practice following y intervention</a:t>
            </a:r>
          </a:p>
        </p:txBody>
      </p:sp>
      <p:sp>
        <p:nvSpPr>
          <p:cNvPr id="8" name="Rounded Rectangle 7"/>
          <p:cNvSpPr/>
          <p:nvPr/>
        </p:nvSpPr>
        <p:spPr>
          <a:xfrm rot="16200000">
            <a:off x="-404766" y="1929302"/>
            <a:ext cx="2014245" cy="598010"/>
          </a:xfrm>
          <a:prstGeom prst="roundRect">
            <a:avLst/>
          </a:prstGeom>
          <a:solidFill>
            <a:srgbClr val="63579F"/>
          </a:solidFill>
          <a:ln>
            <a:solidFill>
              <a:srgbClr val="302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AU" sz="2100" dirty="0">
                <a:solidFill>
                  <a:prstClr val="white"/>
                </a:solidFill>
                <a:latin typeface="Calibri"/>
              </a:rPr>
              <a:t>EFFORT MEASURES</a:t>
            </a:r>
          </a:p>
        </p:txBody>
      </p:sp>
      <p:sp>
        <p:nvSpPr>
          <p:cNvPr id="9" name="Rounded Rectangle 8"/>
          <p:cNvSpPr/>
          <p:nvPr/>
        </p:nvSpPr>
        <p:spPr>
          <a:xfrm rot="16200000">
            <a:off x="-176834" y="3974218"/>
            <a:ext cx="1558380" cy="598010"/>
          </a:xfrm>
          <a:prstGeom prst="roundRect">
            <a:avLst/>
          </a:prstGeom>
          <a:solidFill>
            <a:srgbClr val="00928F"/>
          </a:solidFill>
          <a:ln>
            <a:solidFill>
              <a:srgbClr val="0050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AU" sz="2100" dirty="0">
                <a:solidFill>
                  <a:prstClr val="white"/>
                </a:solidFill>
                <a:latin typeface="Calibri"/>
              </a:rPr>
              <a:t>IMPACT MEASURES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606B34-8055-45EA-9C2E-F032A39657CE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324422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9974" y="4363551"/>
            <a:ext cx="2749868" cy="24045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1500" dirty="0">
                <a:solidFill>
                  <a:srgbClr val="FFFFFF"/>
                </a:solidFill>
                <a:latin typeface="Segoe UI Light"/>
                <a:cs typeface="Segoe UI Light"/>
              </a:rPr>
              <a:t>Dr </a:t>
            </a:r>
            <a:r>
              <a:rPr sz="1500" spc="-8" dirty="0">
                <a:solidFill>
                  <a:srgbClr val="FFFFFF"/>
                </a:solidFill>
                <a:latin typeface="Segoe UI Light"/>
                <a:cs typeface="Segoe UI Light"/>
              </a:rPr>
              <a:t>Claire </a:t>
            </a:r>
            <a:r>
              <a:rPr sz="1500" dirty="0">
                <a:solidFill>
                  <a:srgbClr val="FFFFFF"/>
                </a:solidFill>
                <a:latin typeface="Segoe UI Light"/>
                <a:cs typeface="Segoe UI Light"/>
              </a:rPr>
              <a:t>Noone | 17 October</a:t>
            </a:r>
            <a:r>
              <a:rPr sz="1500" spc="-45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sz="1500" dirty="0">
                <a:solidFill>
                  <a:srgbClr val="FFFFFF"/>
                </a:solidFill>
                <a:latin typeface="Segoe UI Light"/>
                <a:cs typeface="Segoe UI Light"/>
              </a:rPr>
              <a:t>2019</a:t>
            </a:r>
            <a:endParaRPr sz="1500">
              <a:solidFill>
                <a:prstClr val="black"/>
              </a:solidFill>
              <a:latin typeface="Segoe UI Light"/>
              <a:cs typeface="Segoe U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3209" y="2221197"/>
            <a:ext cx="6111240" cy="152561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9525" marR="3810" defTabSz="685800">
              <a:lnSpc>
                <a:spcPct val="98500"/>
              </a:lnSpc>
              <a:spcBef>
                <a:spcPts val="135"/>
              </a:spcBef>
            </a:pPr>
            <a:r>
              <a:rPr sz="3300" b="1" dirty="0">
                <a:solidFill>
                  <a:srgbClr val="FFFFFF"/>
                </a:solidFill>
                <a:latin typeface="Segoe UI Semibold"/>
                <a:cs typeface="Segoe UI Semibold"/>
              </a:rPr>
              <a:t>Regulatory </a:t>
            </a:r>
            <a:r>
              <a:rPr sz="330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excellence </a:t>
            </a:r>
            <a:r>
              <a:rPr sz="3300" b="1" dirty="0">
                <a:solidFill>
                  <a:srgbClr val="FFFFFF"/>
                </a:solidFill>
                <a:latin typeface="Segoe UI Semibold"/>
                <a:cs typeface="Segoe UI Semibold"/>
              </a:rPr>
              <a:t>- </a:t>
            </a:r>
            <a:r>
              <a:rPr sz="33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aligning  </a:t>
            </a:r>
            <a:r>
              <a:rPr sz="3300" b="1" dirty="0">
                <a:solidFill>
                  <a:srgbClr val="FFFFFF"/>
                </a:solidFill>
                <a:latin typeface="Segoe UI Semibold"/>
                <a:cs typeface="Segoe UI Semibold"/>
              </a:rPr>
              <a:t>an </a:t>
            </a:r>
            <a:r>
              <a:rPr sz="33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integrated operating model  </a:t>
            </a:r>
            <a:r>
              <a:rPr sz="3300" b="1" dirty="0">
                <a:solidFill>
                  <a:srgbClr val="FFFFFF"/>
                </a:solidFill>
                <a:latin typeface="Segoe UI Semibold"/>
                <a:cs typeface="Segoe UI Semibold"/>
              </a:rPr>
              <a:t>with </a:t>
            </a:r>
            <a:r>
              <a:rPr sz="3300" b="1" spc="8" dirty="0">
                <a:solidFill>
                  <a:srgbClr val="FFFFFF"/>
                </a:solidFill>
                <a:latin typeface="Segoe UI Semibold"/>
                <a:cs typeface="Segoe UI Semibold"/>
              </a:rPr>
              <a:t>regulatory</a:t>
            </a:r>
            <a:r>
              <a:rPr sz="3300" b="1" spc="-56" dirty="0">
                <a:solidFill>
                  <a:srgbClr val="FFFFFF"/>
                </a:solidFill>
                <a:latin typeface="Segoe UI Semibold"/>
                <a:cs typeface="Segoe UI Semibold"/>
              </a:rPr>
              <a:t> </a:t>
            </a:r>
            <a:r>
              <a:rPr sz="3300" b="1" spc="-4" dirty="0">
                <a:solidFill>
                  <a:srgbClr val="FFFFFF"/>
                </a:solidFill>
                <a:latin typeface="Segoe UI Semibold"/>
                <a:cs typeface="Segoe UI Semibold"/>
              </a:rPr>
              <a:t>purpose</a:t>
            </a:r>
            <a:endParaRPr sz="3300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6047" y="5473732"/>
            <a:ext cx="797813" cy="3646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02462" y="5552599"/>
            <a:ext cx="1075562" cy="2400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F56D37-0DE5-4B34-826C-010E9FA5B78B}"/>
              </a:ext>
            </a:extLst>
          </p:cNvPr>
          <p:cNvSpPr txBox="1"/>
          <p:nvPr/>
        </p:nvSpPr>
        <p:spPr>
          <a:xfrm>
            <a:off x="7809777" y="5089011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>
                <a:solidFill>
                  <a:schemeClr val="bg1"/>
                </a:solidFill>
              </a:rPr>
              <a:t>Slido.com #W539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40669"/>
            <a:ext cx="6858000" cy="3597301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77518" y="1298458"/>
            <a:ext cx="3568181" cy="71258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horz" lIns="68580" tIns="34290" rIns="68580" bIns="3429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685800"/>
            <a:r>
              <a:rPr lang="en-AU" sz="3750" dirty="0">
                <a:solidFill>
                  <a:prstClr val="white"/>
                </a:solidFill>
                <a:latin typeface="Calibri"/>
              </a:rPr>
              <a:t>Compliance or commitment?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4CB2EC-D1CC-4C17-9B6E-9FD031469D16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236393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842" y="2546999"/>
            <a:ext cx="4207873" cy="2294165"/>
          </a:xfrm>
        </p:spPr>
        <p:txBody>
          <a:bodyPr>
            <a:normAutofit/>
          </a:bodyPr>
          <a:lstStyle/>
          <a:p>
            <a:pPr algn="l"/>
            <a:endParaRPr lang="en-US" sz="1500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  <a:latin typeface="+mn-lt"/>
              </a:rPr>
              <a:t>Erica McLuckie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Queensland Department of Education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erica.mcluckie@qed.qld.gov.au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07 33286776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83A1E-392A-4BFE-BB0C-9BB8F03EA909}"/>
              </a:ext>
            </a:extLst>
          </p:cNvPr>
          <p:cNvSpPr txBox="1"/>
          <p:nvPr/>
        </p:nvSpPr>
        <p:spPr>
          <a:xfrm>
            <a:off x="85144" y="6026157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  <p:extLst>
      <p:ext uri="{BB962C8B-B14F-4D97-AF65-F5344CB8AC3E}">
        <p14:creationId xmlns:p14="http://schemas.microsoft.com/office/powerpoint/2010/main" val="130029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>
            <a:extLst>
              <a:ext uri="{FF2B5EF4-FFF2-40B4-BE49-F238E27FC236}">
                <a16:creationId xmlns:a16="http://schemas.microsoft.com/office/drawing/2014/main" id="{66FB7C33-0DC6-4D03-883A-DC3C67898966}"/>
              </a:ext>
            </a:extLst>
          </p:cNvPr>
          <p:cNvSpPr txBox="1">
            <a:spLocks/>
          </p:cNvSpPr>
          <p:nvPr/>
        </p:nvSpPr>
        <p:spPr>
          <a:xfrm>
            <a:off x="936452" y="1390866"/>
            <a:ext cx="7271096" cy="1379405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tx2"/>
                </a:solidFill>
                <a:latin typeface="Nunito" panose="00000800000000000000" pitchFamily="2" charset="0"/>
                <a:ea typeface="+mj-ea"/>
                <a:cs typeface="+mj-cs"/>
              </a:defRPr>
            </a:lvl1pPr>
          </a:lstStyle>
          <a:p>
            <a:pPr algn="ctr"/>
            <a:endParaRPr lang="en-AU" sz="2400" dirty="0"/>
          </a:p>
          <a:p>
            <a:pPr algn="ctr" defTabSz="514350">
              <a:defRPr/>
            </a:pPr>
            <a:endParaRPr lang="en-US" sz="900" dirty="0">
              <a:solidFill>
                <a:prstClr val="black"/>
              </a:solidFill>
            </a:endParaRPr>
          </a:p>
          <a:p>
            <a:pPr algn="ctr" defTabSz="514350">
              <a:defRPr/>
            </a:pPr>
            <a:r>
              <a:rPr lang="en-US" sz="3600" dirty="0">
                <a:solidFill>
                  <a:prstClr val="black"/>
                </a:solidFill>
              </a:rPr>
              <a:t>Q</a:t>
            </a:r>
            <a:r>
              <a:rPr lang="en-AU" sz="3600" dirty="0">
                <a:solidFill>
                  <a:prstClr val="black"/>
                </a:solidFill>
              </a:rPr>
              <a:t> &amp; A</a:t>
            </a:r>
            <a:endParaRPr lang="en-AU" sz="5400" dirty="0">
              <a:solidFill>
                <a:prstClr val="black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7DACCA-A6B5-4E93-A7A1-2F8B40324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3" y="931340"/>
            <a:ext cx="1062827" cy="4859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BE48BE-7338-4329-A695-37619A1CDBFD}"/>
              </a:ext>
            </a:extLst>
          </p:cNvPr>
          <p:cNvSpPr txBox="1"/>
          <p:nvPr/>
        </p:nvSpPr>
        <p:spPr>
          <a:xfrm>
            <a:off x="6047126" y="1018739"/>
            <a:ext cx="2960158" cy="2123658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rgbClr val="F2F2F2"/>
                </a:solidFill>
              </a:rPr>
              <a:t>Join at </a:t>
            </a:r>
          </a:p>
          <a:p>
            <a:pPr algn="ctr"/>
            <a:r>
              <a:rPr lang="en-US" sz="4400" dirty="0">
                <a:solidFill>
                  <a:srgbClr val="F2F2F2"/>
                </a:solidFill>
              </a:rPr>
              <a:t>Slido.com</a:t>
            </a:r>
          </a:p>
          <a:p>
            <a:pPr algn="ctr"/>
            <a:r>
              <a:rPr lang="en-US" sz="4400" dirty="0">
                <a:solidFill>
                  <a:srgbClr val="F2F2F2"/>
                </a:solidFill>
              </a:rPr>
              <a:t>#W539</a:t>
            </a:r>
            <a:endParaRPr lang="en-AU" sz="4400" dirty="0">
              <a:solidFill>
                <a:srgbClr val="F2F2F2"/>
              </a:solidFill>
            </a:endParaRPr>
          </a:p>
        </p:txBody>
      </p:sp>
      <p:sp>
        <p:nvSpPr>
          <p:cNvPr id="8" name="Subtitle 11">
            <a:extLst>
              <a:ext uri="{FF2B5EF4-FFF2-40B4-BE49-F238E27FC236}">
                <a16:creationId xmlns:a16="http://schemas.microsoft.com/office/drawing/2014/main" id="{2A7D4976-3980-43C2-B63D-0AE66B40B801}"/>
              </a:ext>
            </a:extLst>
          </p:cNvPr>
          <p:cNvSpPr txBox="1">
            <a:spLocks/>
          </p:cNvSpPr>
          <p:nvPr/>
        </p:nvSpPr>
        <p:spPr>
          <a:xfrm>
            <a:off x="403320" y="3844996"/>
            <a:ext cx="2856208" cy="1666804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Dr Claire </a:t>
            </a:r>
            <a:r>
              <a:rPr lang="en-US" sz="1400" dirty="0" err="1"/>
              <a:t>Noone</a:t>
            </a:r>
            <a:endParaRPr lang="en-US" sz="1400" dirty="0"/>
          </a:p>
          <a:p>
            <a:pPr algn="ctr"/>
            <a:r>
              <a:rPr lang="en-US" sz="1400" dirty="0"/>
              <a:t>Principal Consultant &amp;</a:t>
            </a:r>
          </a:p>
          <a:p>
            <a:pPr algn="ctr"/>
            <a:r>
              <a:rPr lang="en-US" sz="1400" dirty="0"/>
              <a:t>Public Policy Practice Lead</a:t>
            </a:r>
          </a:p>
          <a:p>
            <a:pPr algn="ctr"/>
            <a:r>
              <a:rPr lang="en-US" sz="1400" dirty="0"/>
              <a:t>Nous Group</a:t>
            </a:r>
            <a:endParaRPr lang="en-AU" sz="1400" dirty="0"/>
          </a:p>
        </p:txBody>
      </p:sp>
      <p:sp>
        <p:nvSpPr>
          <p:cNvPr id="9" name="Subtitle 11">
            <a:extLst>
              <a:ext uri="{FF2B5EF4-FFF2-40B4-BE49-F238E27FC236}">
                <a16:creationId xmlns:a16="http://schemas.microsoft.com/office/drawing/2014/main" id="{7A071814-7E32-4F67-A6BC-EF1F67A4043A}"/>
              </a:ext>
            </a:extLst>
          </p:cNvPr>
          <p:cNvSpPr txBox="1">
            <a:spLocks/>
          </p:cNvSpPr>
          <p:nvPr/>
        </p:nvSpPr>
        <p:spPr>
          <a:xfrm>
            <a:off x="3143896" y="383935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SPEAKER</a:t>
            </a:r>
          </a:p>
          <a:p>
            <a:pPr algn="ctr"/>
            <a:r>
              <a:rPr lang="en-US" sz="1400" dirty="0"/>
              <a:t>Emily </a:t>
            </a:r>
            <a:r>
              <a:rPr lang="en-US" sz="1400" dirty="0" err="1"/>
              <a:t>McLuckie</a:t>
            </a:r>
            <a:endParaRPr lang="en-US" sz="1400" dirty="0"/>
          </a:p>
          <a:p>
            <a:pPr algn="ctr"/>
            <a:r>
              <a:rPr lang="en-US" sz="1400" dirty="0"/>
              <a:t>Director Of Assessment &amp; Quality Improvement</a:t>
            </a:r>
          </a:p>
          <a:p>
            <a:pPr algn="ctr"/>
            <a:r>
              <a:rPr lang="en-US" sz="1400" dirty="0"/>
              <a:t>Department of Education (QLD)</a:t>
            </a:r>
          </a:p>
        </p:txBody>
      </p:sp>
      <p:sp>
        <p:nvSpPr>
          <p:cNvPr id="11" name="Subtitle 11">
            <a:extLst>
              <a:ext uri="{FF2B5EF4-FFF2-40B4-BE49-F238E27FC236}">
                <a16:creationId xmlns:a16="http://schemas.microsoft.com/office/drawing/2014/main" id="{4BDB270D-66C9-46EB-A23F-0326EDCB055D}"/>
              </a:ext>
            </a:extLst>
          </p:cNvPr>
          <p:cNvSpPr txBox="1">
            <a:spLocks/>
          </p:cNvSpPr>
          <p:nvPr/>
        </p:nvSpPr>
        <p:spPr>
          <a:xfrm>
            <a:off x="6000104" y="3834272"/>
            <a:ext cx="2856208" cy="167752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288000" algn="l" defTabSz="685800" rtl="0" eaLnBrk="1" latinLnBrk="0" hangingPunct="1">
              <a:lnSpc>
                <a:spcPct val="99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6000" indent="-28800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ct val="99000"/>
              </a:lnSpc>
              <a:spcBef>
                <a:spcPts val="60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99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685800" rtl="0" eaLnBrk="1" latinLnBrk="0" hangingPunct="1">
              <a:lnSpc>
                <a:spcPct val="99000"/>
              </a:lnSpc>
              <a:spcBef>
                <a:spcPts val="4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ighlight>
                  <a:srgbClr val="000000"/>
                </a:highlight>
              </a:rPr>
              <a:t>MODERATOR</a:t>
            </a:r>
          </a:p>
          <a:p>
            <a:pPr algn="ctr"/>
            <a:r>
              <a:rPr lang="en-US" sz="1400" dirty="0"/>
              <a:t>David Mackie</a:t>
            </a:r>
          </a:p>
          <a:p>
            <a:pPr algn="ctr"/>
            <a:r>
              <a:rPr lang="en-US" sz="1400" dirty="0"/>
              <a:t>Director-General</a:t>
            </a:r>
          </a:p>
          <a:p>
            <a:pPr algn="ctr"/>
            <a:r>
              <a:rPr lang="en-US" sz="1400" dirty="0"/>
              <a:t>Department of Justice and Attorney-General</a:t>
            </a:r>
          </a:p>
        </p:txBody>
      </p:sp>
    </p:spTree>
    <p:extLst>
      <p:ext uri="{BB962C8B-B14F-4D97-AF65-F5344CB8AC3E}">
        <p14:creationId xmlns:p14="http://schemas.microsoft.com/office/powerpoint/2010/main" val="2763221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7A52CA-CAC1-4846-9BBF-4558E1CCA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536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85058-0379-4681-9BC1-1B66D81045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20" y="98785"/>
            <a:ext cx="1417102" cy="6478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7A5A1BE-B68E-43FE-A1E7-5D0E42BF55DC}"/>
              </a:ext>
            </a:extLst>
          </p:cNvPr>
          <p:cNvSpPr txBox="1"/>
          <p:nvPr/>
        </p:nvSpPr>
        <p:spPr>
          <a:xfrm>
            <a:off x="264696" y="4891052"/>
            <a:ext cx="863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Check out the National Regulators Community of Practice page on the ANZSOG website with links to our new LinkedIn Group</a:t>
            </a:r>
          </a:p>
          <a:p>
            <a:pPr algn="ctr"/>
            <a:endParaRPr lang="en-US" b="1" dirty="0"/>
          </a:p>
          <a:p>
            <a:pPr algn="ctr"/>
            <a:r>
              <a:rPr lang="en-AU" dirty="0"/>
              <a:t>anzsog.edu.au/communities/regulators</a:t>
            </a:r>
            <a:r>
              <a:rPr lang="en-AU" b="1" dirty="0"/>
              <a:t> 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01948F-7A08-4DD5-AC36-26CAC6156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96" y="978808"/>
            <a:ext cx="8638672" cy="36800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5A40F8-ED92-42CF-98CB-630E153C8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4396" y="5380731"/>
            <a:ext cx="710650" cy="71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62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4951" y="1104649"/>
            <a:ext cx="6208099" cy="148694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>
              <a:spcBef>
                <a:spcPts val="75"/>
              </a:spcBef>
            </a:pPr>
            <a:r>
              <a:rPr dirty="0"/>
              <a:t>Regulatory </a:t>
            </a:r>
            <a:r>
              <a:rPr spc="-4" dirty="0"/>
              <a:t>excellence requires </a:t>
            </a:r>
            <a:r>
              <a:rPr dirty="0"/>
              <a:t>a clear </a:t>
            </a:r>
            <a:r>
              <a:rPr spc="4" dirty="0"/>
              <a:t>regulatory </a:t>
            </a:r>
            <a:r>
              <a:rPr spc="-8" dirty="0"/>
              <a:t>approach,  </a:t>
            </a:r>
            <a:r>
              <a:rPr spc="-4" dirty="0"/>
              <a:t>an </a:t>
            </a:r>
            <a:r>
              <a:rPr spc="-8" dirty="0"/>
              <a:t>integrated </a:t>
            </a:r>
            <a:r>
              <a:rPr spc="-4" dirty="0"/>
              <a:t>operating model </a:t>
            </a:r>
            <a:r>
              <a:rPr dirty="0"/>
              <a:t>and </a:t>
            </a:r>
            <a:r>
              <a:rPr spc="-4" dirty="0"/>
              <a:t>the capability </a:t>
            </a:r>
            <a:r>
              <a:rPr spc="-11" dirty="0"/>
              <a:t>to</a:t>
            </a:r>
            <a:r>
              <a:rPr spc="19" dirty="0"/>
              <a:t> </a:t>
            </a:r>
            <a:r>
              <a:rPr spc="-4" dirty="0"/>
              <a:t>deliver</a:t>
            </a:r>
          </a:p>
        </p:txBody>
      </p:sp>
      <p:sp>
        <p:nvSpPr>
          <p:cNvPr id="5" name="object 5"/>
          <p:cNvSpPr/>
          <p:nvPr/>
        </p:nvSpPr>
        <p:spPr>
          <a:xfrm>
            <a:off x="1661350" y="5098257"/>
            <a:ext cx="4879657" cy="720089"/>
          </a:xfrm>
          <a:custGeom>
            <a:avLst/>
            <a:gdLst/>
            <a:ahLst/>
            <a:cxnLst/>
            <a:rect l="l" t="t" r="r" b="b"/>
            <a:pathLst>
              <a:path w="6506209" h="960120">
                <a:moveTo>
                  <a:pt x="6505956" y="960120"/>
                </a:moveTo>
                <a:lnTo>
                  <a:pt x="5871197" y="0"/>
                </a:lnTo>
                <a:lnTo>
                  <a:pt x="634758" y="0"/>
                </a:lnTo>
                <a:lnTo>
                  <a:pt x="0" y="960120"/>
                </a:lnTo>
                <a:lnTo>
                  <a:pt x="6505956" y="960120"/>
                </a:lnTo>
                <a:close/>
              </a:path>
            </a:pathLst>
          </a:custGeom>
          <a:ln w="25908">
            <a:solidFill>
              <a:srgbClr val="24B3DF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27738" y="4605674"/>
            <a:ext cx="478155" cy="20595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28099" defTabSz="685800">
              <a:spcBef>
                <a:spcPts val="75"/>
              </a:spcBef>
            </a:pP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Regulatory  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p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ar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t</a:t>
            </a:r>
            <a:r>
              <a:rPr sz="638" b="1" spc="-8" dirty="0">
                <a:solidFill>
                  <a:srgbClr val="F8971D"/>
                </a:solidFill>
                <a:latin typeface="Segoe UI Semibold"/>
                <a:cs typeface="Segoe UI Semibold"/>
              </a:rPr>
              <a:t>n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e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r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s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h</a:t>
            </a:r>
            <a:r>
              <a:rPr sz="638" b="1" spc="4" dirty="0">
                <a:solidFill>
                  <a:srgbClr val="F8971D"/>
                </a:solidFill>
                <a:latin typeface="Segoe UI Semibold"/>
                <a:cs typeface="Segoe UI Semibold"/>
              </a:rPr>
              <a:t>i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ps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15978" y="4543510"/>
            <a:ext cx="747236" cy="4022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049" marR="3810" indent="-1429" algn="ctr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Business </a:t>
            </a: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processes  </a:t>
            </a:r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(service delivery and  compliance  operations)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68308" y="4539533"/>
            <a:ext cx="625316" cy="40229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19063" marR="114776" algn="ctr" defTabSz="685800">
              <a:spcBef>
                <a:spcPts val="75"/>
              </a:spcBef>
            </a:pPr>
            <a:r>
              <a:rPr sz="638" b="1" spc="4" dirty="0">
                <a:solidFill>
                  <a:srgbClr val="24B3DF"/>
                </a:solidFill>
                <a:latin typeface="Segoe UI Semibold"/>
                <a:cs typeface="Segoe UI Semibold"/>
              </a:rPr>
              <a:t>W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ork</a:t>
            </a:r>
            <a:r>
              <a:rPr sz="638" b="1" spc="-8" dirty="0">
                <a:solidFill>
                  <a:srgbClr val="24B3DF"/>
                </a:solidFill>
                <a:latin typeface="Segoe UI Semibold"/>
                <a:cs typeface="Segoe UI Semibold"/>
              </a:rPr>
              <a:t>f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orc</a:t>
            </a: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e  capability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9525" marR="3810" algn="ctr" defTabSz="685800"/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(skills</a:t>
            </a:r>
            <a:r>
              <a:rPr sz="638" spc="-41" dirty="0">
                <a:solidFill>
                  <a:srgbClr val="24B3DF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knowledge  </a:t>
            </a:r>
            <a:r>
              <a:rPr sz="638" dirty="0">
                <a:solidFill>
                  <a:srgbClr val="24B3DF"/>
                </a:solidFill>
                <a:latin typeface="Segoe UI"/>
                <a:cs typeface="Segoe UI"/>
              </a:rPr>
              <a:t>&amp;</a:t>
            </a:r>
            <a:r>
              <a:rPr sz="638" spc="-15" dirty="0">
                <a:solidFill>
                  <a:srgbClr val="24B3DF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mindset)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08949" y="5431081"/>
            <a:ext cx="557213" cy="10778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Physical</a:t>
            </a:r>
            <a:r>
              <a:rPr sz="638" b="1" spc="-26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assets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89359" y="5526598"/>
            <a:ext cx="797243" cy="20595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0004" marR="3810" indent="-20955" defTabSz="685800">
              <a:spcBef>
                <a:spcPts val="75"/>
              </a:spcBef>
            </a:pP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Roles, decision</a:t>
            </a:r>
            <a:r>
              <a:rPr sz="638" b="1" spc="-71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rights  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and</a:t>
            </a:r>
            <a:r>
              <a:rPr sz="638" b="1" spc="-8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accountabilities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249886" y="5523595"/>
            <a:ext cx="650081" cy="20595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66199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Collaboration  and</a:t>
            </a:r>
            <a:r>
              <a:rPr sz="638" b="1" spc="-45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coordination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95867" y="5389855"/>
            <a:ext cx="665798" cy="20595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6194" marR="3810" indent="-17145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Data,</a:t>
            </a:r>
            <a:r>
              <a:rPr sz="638" b="1" spc="-53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information  and</a:t>
            </a:r>
            <a:r>
              <a:rPr sz="638" b="1" spc="127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dirty="0">
                <a:solidFill>
                  <a:srgbClr val="24B3DF"/>
                </a:solidFill>
                <a:latin typeface="Segoe UI Semibold"/>
                <a:cs typeface="Segoe UI Semibold"/>
              </a:rPr>
              <a:t>Intelligence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221546" y="5225129"/>
            <a:ext cx="0" cy="501015"/>
          </a:xfrm>
          <a:custGeom>
            <a:avLst/>
            <a:gdLst/>
            <a:ahLst/>
            <a:cxnLst/>
            <a:rect l="l" t="t" r="r" b="b"/>
            <a:pathLst>
              <a:path h="668020">
                <a:moveTo>
                  <a:pt x="0" y="0"/>
                </a:moveTo>
                <a:lnTo>
                  <a:pt x="0" y="667512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61091" y="5514307"/>
            <a:ext cx="0" cy="261938"/>
          </a:xfrm>
          <a:custGeom>
            <a:avLst/>
            <a:gdLst/>
            <a:ahLst/>
            <a:cxnLst/>
            <a:rect l="l" t="t" r="r" b="b"/>
            <a:pathLst>
              <a:path h="349250">
                <a:moveTo>
                  <a:pt x="0" y="0"/>
                </a:moveTo>
                <a:lnTo>
                  <a:pt x="0" y="348996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984052" y="5228557"/>
            <a:ext cx="0" cy="501968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3641" y="2516860"/>
            <a:ext cx="1027271" cy="390972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defTabSz="685800">
              <a:spcBef>
                <a:spcPts val="79"/>
              </a:spcBef>
            </a:pP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WHY WE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EXIST</a:t>
            </a:r>
            <a:r>
              <a:rPr sz="825" b="1" spc="-75" dirty="0">
                <a:solidFill>
                  <a:srgbClr val="A6A6A6"/>
                </a:solidFill>
                <a:latin typeface="Segoe UI"/>
                <a:cs typeface="Segoe UI"/>
              </a:rPr>
              <a:t>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AND  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CHOICES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MADE TO  ENABLE</a:t>
            </a:r>
            <a:r>
              <a:rPr sz="825" b="1" spc="-19" dirty="0">
                <a:solidFill>
                  <a:srgbClr val="A6A6A6"/>
                </a:solidFill>
                <a:latin typeface="Segoe UI"/>
                <a:cs typeface="Segoe UI"/>
              </a:rPr>
              <a:t> 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THIS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002984" y="2432780"/>
            <a:ext cx="1177290" cy="0"/>
          </a:xfrm>
          <a:custGeom>
            <a:avLst/>
            <a:gdLst/>
            <a:ahLst/>
            <a:cxnLst/>
            <a:rect l="l" t="t" r="r" b="b"/>
            <a:pathLst>
              <a:path w="1569720">
                <a:moveTo>
                  <a:pt x="1569110" y="0"/>
                </a:moveTo>
                <a:lnTo>
                  <a:pt x="0" y="0"/>
                </a:lnTo>
              </a:path>
            </a:pathLst>
          </a:custGeom>
          <a:ln w="25908">
            <a:solidFill>
              <a:srgbClr val="A6A6A6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113108" y="4563153"/>
            <a:ext cx="591503" cy="30412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049" marR="3810" indent="-476" algn="ctr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Culture  </a:t>
            </a:r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(Behaviours</a:t>
            </a:r>
            <a:r>
              <a:rPr sz="638" spc="-41" dirty="0">
                <a:solidFill>
                  <a:srgbClr val="24B3DF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24B3DF"/>
                </a:solidFill>
                <a:latin typeface="Segoe UI"/>
                <a:cs typeface="Segoe UI"/>
              </a:rPr>
              <a:t>and  collaboration)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984052" y="4465034"/>
            <a:ext cx="0" cy="501015"/>
          </a:xfrm>
          <a:custGeom>
            <a:avLst/>
            <a:gdLst/>
            <a:ahLst/>
            <a:cxnLst/>
            <a:rect l="l" t="t" r="r" b="b"/>
            <a:pathLst>
              <a:path h="668020">
                <a:moveTo>
                  <a:pt x="0" y="0"/>
                </a:moveTo>
                <a:lnTo>
                  <a:pt x="0" y="667512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179131" y="4367879"/>
            <a:ext cx="1010603" cy="666750"/>
          </a:xfrm>
          <a:custGeom>
            <a:avLst/>
            <a:gdLst/>
            <a:ahLst/>
            <a:cxnLst/>
            <a:rect l="l" t="t" r="r" b="b"/>
            <a:pathLst>
              <a:path w="1347470" h="889000">
                <a:moveTo>
                  <a:pt x="576783" y="0"/>
                </a:moveTo>
                <a:lnTo>
                  <a:pt x="1347216" y="0"/>
                </a:lnTo>
                <a:lnTo>
                  <a:pt x="1347216" y="888491"/>
                </a:lnTo>
                <a:lnTo>
                  <a:pt x="0" y="888491"/>
                </a:lnTo>
                <a:lnTo>
                  <a:pt x="576783" y="0"/>
                </a:lnTo>
                <a:close/>
              </a:path>
            </a:pathLst>
          </a:custGeom>
          <a:ln w="25908">
            <a:solidFill>
              <a:srgbClr val="F8971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243263" y="4367879"/>
            <a:ext cx="2769870" cy="666750"/>
          </a:xfrm>
          <a:custGeom>
            <a:avLst/>
            <a:gdLst/>
            <a:ahLst/>
            <a:cxnLst/>
            <a:rect l="l" t="t" r="r" b="b"/>
            <a:pathLst>
              <a:path w="3693159" h="889000">
                <a:moveTo>
                  <a:pt x="0" y="0"/>
                </a:moveTo>
                <a:lnTo>
                  <a:pt x="3128518" y="0"/>
                </a:lnTo>
                <a:lnTo>
                  <a:pt x="3692652" y="888491"/>
                </a:lnTo>
                <a:lnTo>
                  <a:pt x="0" y="888491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24B3DF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161091" y="4469606"/>
            <a:ext cx="0" cy="501968"/>
          </a:xfrm>
          <a:custGeom>
            <a:avLst/>
            <a:gdLst/>
            <a:ahLst/>
            <a:cxnLst/>
            <a:rect l="l" t="t" r="r" b="b"/>
            <a:pathLst>
              <a:path h="669289">
                <a:moveTo>
                  <a:pt x="0" y="0"/>
                </a:moveTo>
                <a:lnTo>
                  <a:pt x="0" y="669036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333560" y="5436584"/>
            <a:ext cx="1527334" cy="0"/>
          </a:xfrm>
          <a:custGeom>
            <a:avLst/>
            <a:gdLst/>
            <a:ahLst/>
            <a:cxnLst/>
            <a:rect l="l" t="t" r="r" b="b"/>
            <a:pathLst>
              <a:path w="2036445">
                <a:moveTo>
                  <a:pt x="2036064" y="0"/>
                </a:moveTo>
                <a:lnTo>
                  <a:pt x="0" y="0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33014" y="5250437"/>
            <a:ext cx="843915" cy="10778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defTabSz="685800">
              <a:spcBef>
                <a:spcPts val="75"/>
              </a:spcBef>
            </a:pP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Organisation</a:t>
            </a:r>
            <a:r>
              <a:rPr sz="638" b="1" spc="-34" dirty="0">
                <a:solidFill>
                  <a:srgbClr val="24B3DF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24B3DF"/>
                </a:solidFill>
                <a:latin typeface="Segoe UI Semibold"/>
                <a:cs typeface="Segoe UI Semibold"/>
              </a:rPr>
              <a:t>structure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80117" y="5098256"/>
            <a:ext cx="1005840" cy="0"/>
          </a:xfrm>
          <a:custGeom>
            <a:avLst/>
            <a:gdLst/>
            <a:ahLst/>
            <a:cxnLst/>
            <a:rect l="l" t="t" r="r" b="b"/>
            <a:pathLst>
              <a:path w="1341120">
                <a:moveTo>
                  <a:pt x="1340497" y="0"/>
                </a:moveTo>
                <a:lnTo>
                  <a:pt x="0" y="0"/>
                </a:lnTo>
              </a:path>
            </a:pathLst>
          </a:custGeom>
          <a:ln w="25908">
            <a:solidFill>
              <a:srgbClr val="A6A6A6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03641" y="3725064"/>
            <a:ext cx="1023938" cy="39049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HOW VALUE 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IS 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DELIVERED FOR</a:t>
            </a:r>
            <a:r>
              <a:rPr sz="825" b="1" spc="-83" dirty="0">
                <a:solidFill>
                  <a:srgbClr val="A6A6A6"/>
                </a:solidFill>
                <a:latin typeface="Segoe UI"/>
                <a:cs typeface="Segoe UI"/>
              </a:rPr>
              <a:t> 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THE 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COMMUNITY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03641" y="4446119"/>
            <a:ext cx="906304" cy="39049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THE WAY</a:t>
            </a:r>
            <a:r>
              <a:rPr sz="825" b="1" spc="-68" dirty="0">
                <a:solidFill>
                  <a:srgbClr val="A6A6A6"/>
                </a:solidFill>
                <a:latin typeface="Segoe UI"/>
                <a:cs typeface="Segoe UI"/>
              </a:rPr>
              <a:t> 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THINGS  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ACTUALLY GET  DONE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13211" y="5186207"/>
            <a:ext cx="537686" cy="26353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CORE  ENA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BL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E</a:t>
            </a:r>
            <a:r>
              <a:rPr sz="825" b="1" spc="-4" dirty="0">
                <a:solidFill>
                  <a:srgbClr val="A6A6A6"/>
                </a:solidFill>
                <a:latin typeface="Segoe UI"/>
                <a:cs typeface="Segoe UI"/>
              </a:rPr>
              <a:t>R</a:t>
            </a:r>
            <a:r>
              <a:rPr sz="825" b="1" dirty="0">
                <a:solidFill>
                  <a:srgbClr val="A6A6A6"/>
                </a:solidFill>
                <a:latin typeface="Segoe UI"/>
                <a:cs typeface="Segoe UI"/>
              </a:rPr>
              <a:t>S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305397" y="2693379"/>
            <a:ext cx="1035844" cy="264014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defTabSz="685800">
              <a:spcBef>
                <a:spcPts val="79"/>
              </a:spcBef>
            </a:pPr>
            <a:r>
              <a:rPr sz="825" b="1" dirty="0">
                <a:solidFill>
                  <a:srgbClr val="FF0000"/>
                </a:solidFill>
                <a:latin typeface="Segoe UI"/>
                <a:cs typeface="Segoe UI"/>
              </a:rPr>
              <a:t>MAKING</a:t>
            </a:r>
            <a:r>
              <a:rPr sz="825" b="1" spc="-83" dirty="0">
                <a:solidFill>
                  <a:srgbClr val="FF0000"/>
                </a:solidFill>
                <a:latin typeface="Segoe UI"/>
                <a:cs typeface="Segoe UI"/>
              </a:rPr>
              <a:t> </a:t>
            </a:r>
            <a:r>
              <a:rPr sz="825" b="1" dirty="0">
                <a:solidFill>
                  <a:srgbClr val="FF0000"/>
                </a:solidFill>
                <a:latin typeface="Segoe UI"/>
                <a:cs typeface="Segoe UI"/>
              </a:rPr>
              <a:t>STRATEGIC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  <a:p>
            <a:pPr marL="586264" defTabSz="685800"/>
            <a:r>
              <a:rPr sz="825" b="1" spc="-4" dirty="0">
                <a:solidFill>
                  <a:srgbClr val="FF0000"/>
                </a:solidFill>
                <a:latin typeface="Segoe UI"/>
                <a:cs typeface="Segoe UI"/>
              </a:rPr>
              <a:t>CHOICES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643789" y="3691099"/>
            <a:ext cx="697706" cy="39049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207645" algn="r" defTabSz="685800">
              <a:spcBef>
                <a:spcPts val="75"/>
              </a:spcBef>
            </a:pPr>
            <a:r>
              <a:rPr sz="825" b="1" spc="4" dirty="0">
                <a:solidFill>
                  <a:srgbClr val="F8971D"/>
                </a:solidFill>
                <a:latin typeface="Segoe UI"/>
                <a:cs typeface="Segoe UI"/>
              </a:rPr>
              <a:t>S</a:t>
            </a:r>
            <a:r>
              <a:rPr sz="825" b="1" spc="-8" dirty="0">
                <a:solidFill>
                  <a:srgbClr val="F8971D"/>
                </a:solidFill>
                <a:latin typeface="Segoe UI"/>
                <a:cs typeface="Segoe UI"/>
              </a:rPr>
              <a:t>H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A</a:t>
            </a:r>
            <a:r>
              <a:rPr sz="825" b="1" spc="4" dirty="0">
                <a:solidFill>
                  <a:srgbClr val="F8971D"/>
                </a:solidFill>
                <a:latin typeface="Segoe UI"/>
                <a:cs typeface="Segoe UI"/>
              </a:rPr>
              <a:t>P</a:t>
            </a:r>
            <a:r>
              <a:rPr sz="825" b="1" spc="-4" dirty="0">
                <a:solidFill>
                  <a:srgbClr val="F8971D"/>
                </a:solidFill>
                <a:latin typeface="Segoe UI"/>
                <a:cs typeface="Segoe UI"/>
              </a:rPr>
              <a:t>I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NG  </a:t>
            </a:r>
            <a:r>
              <a:rPr sz="825" b="1" spc="-4" dirty="0">
                <a:solidFill>
                  <a:srgbClr val="F8971D"/>
                </a:solidFill>
                <a:latin typeface="Segoe UI"/>
                <a:cs typeface="Segoe UI"/>
              </a:rPr>
              <a:t>R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E</a:t>
            </a:r>
            <a:r>
              <a:rPr sz="825" b="1" spc="-4" dirty="0">
                <a:solidFill>
                  <a:srgbClr val="F8971D"/>
                </a:solidFill>
                <a:latin typeface="Segoe UI"/>
                <a:cs typeface="Segoe UI"/>
              </a:rPr>
              <a:t>G</a:t>
            </a:r>
            <a:r>
              <a:rPr sz="825" b="1" spc="4" dirty="0">
                <a:solidFill>
                  <a:srgbClr val="F8971D"/>
                </a:solidFill>
                <a:latin typeface="Segoe UI"/>
                <a:cs typeface="Segoe UI"/>
              </a:rPr>
              <a:t>U</a:t>
            </a:r>
            <a:r>
              <a:rPr sz="825" b="1" spc="-4" dirty="0">
                <a:solidFill>
                  <a:srgbClr val="F8971D"/>
                </a:solidFill>
                <a:latin typeface="Segoe UI"/>
                <a:cs typeface="Segoe UI"/>
              </a:rPr>
              <a:t>L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ATO</a:t>
            </a:r>
            <a:r>
              <a:rPr sz="825" b="1" spc="-4" dirty="0">
                <a:solidFill>
                  <a:srgbClr val="F8971D"/>
                </a:solidFill>
                <a:latin typeface="Segoe UI"/>
                <a:cs typeface="Segoe UI"/>
              </a:rPr>
              <a:t>RY  R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E</a:t>
            </a:r>
            <a:r>
              <a:rPr sz="825" b="1" spc="4" dirty="0">
                <a:solidFill>
                  <a:srgbClr val="F8971D"/>
                </a:solidFill>
                <a:latin typeface="Segoe UI"/>
                <a:cs typeface="Segoe UI"/>
              </a:rPr>
              <a:t>SP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ON</a:t>
            </a:r>
            <a:r>
              <a:rPr sz="825" b="1" spc="-8" dirty="0">
                <a:solidFill>
                  <a:srgbClr val="F8971D"/>
                </a:solidFill>
                <a:latin typeface="Segoe UI"/>
                <a:cs typeface="Segoe UI"/>
              </a:rPr>
              <a:t>S</a:t>
            </a:r>
            <a:r>
              <a:rPr sz="825" b="1" dirty="0">
                <a:solidFill>
                  <a:srgbClr val="F8971D"/>
                </a:solidFill>
                <a:latin typeface="Segoe UI"/>
                <a:cs typeface="Segoe UI"/>
              </a:rPr>
              <a:t>E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515813" y="4446329"/>
            <a:ext cx="824865" cy="26353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4286" defTabSz="685800">
              <a:spcBef>
                <a:spcPts val="75"/>
              </a:spcBef>
            </a:pP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DESIGNING</a:t>
            </a:r>
            <a:r>
              <a:rPr sz="825" b="1" spc="-60" dirty="0">
                <a:solidFill>
                  <a:srgbClr val="24B3DF"/>
                </a:solidFill>
                <a:latin typeface="Segoe UI"/>
                <a:cs typeface="Segoe UI"/>
              </a:rPr>
              <a:t> 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THE  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O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RG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AN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I</a:t>
            </a:r>
            <a:r>
              <a:rPr sz="825" b="1" spc="4" dirty="0">
                <a:solidFill>
                  <a:srgbClr val="24B3DF"/>
                </a:solidFill>
                <a:latin typeface="Segoe UI"/>
                <a:cs typeface="Segoe UI"/>
              </a:rPr>
              <a:t>S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AT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I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ON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803311" y="5186312"/>
            <a:ext cx="537686" cy="26353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30480" defTabSz="685800">
              <a:spcBef>
                <a:spcPts val="75"/>
              </a:spcBef>
            </a:pP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DE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CI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S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I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ON  ENA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BL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E</a:t>
            </a:r>
            <a:r>
              <a:rPr sz="825" b="1" spc="-4" dirty="0">
                <a:solidFill>
                  <a:srgbClr val="24B3DF"/>
                </a:solidFill>
                <a:latin typeface="Segoe UI"/>
                <a:cs typeface="Segoe UI"/>
              </a:rPr>
              <a:t>R</a:t>
            </a:r>
            <a:r>
              <a:rPr sz="825" b="1" dirty="0">
                <a:solidFill>
                  <a:srgbClr val="24B3DF"/>
                </a:solidFill>
                <a:latin typeface="Segoe UI"/>
                <a:cs typeface="Segoe UI"/>
              </a:rPr>
              <a:t>S</a:t>
            </a:r>
            <a:endParaRPr sz="825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666046" y="3622643"/>
            <a:ext cx="2871311" cy="672464"/>
          </a:xfrm>
          <a:custGeom>
            <a:avLst/>
            <a:gdLst/>
            <a:ahLst/>
            <a:cxnLst/>
            <a:rect l="l" t="t" r="r" b="b"/>
            <a:pathLst>
              <a:path w="3828415" h="896620">
                <a:moveTo>
                  <a:pt x="3235337" y="0"/>
                </a:moveTo>
                <a:lnTo>
                  <a:pt x="592950" y="0"/>
                </a:lnTo>
                <a:lnTo>
                  <a:pt x="0" y="896111"/>
                </a:lnTo>
                <a:lnTo>
                  <a:pt x="3828288" y="896111"/>
                </a:lnTo>
                <a:lnTo>
                  <a:pt x="3235337" y="0"/>
                </a:lnTo>
                <a:close/>
              </a:path>
            </a:pathLst>
          </a:custGeom>
          <a:ln w="25908">
            <a:solidFill>
              <a:srgbClr val="F8971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221728" y="3654952"/>
            <a:ext cx="1757363" cy="59862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93871" defTabSz="685800">
              <a:spcBef>
                <a:spcPts val="75"/>
              </a:spcBef>
            </a:pP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Regulatory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approach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218599" defTabSz="685800"/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What is our emphasis as </a:t>
            </a:r>
            <a:r>
              <a:rPr sz="638" dirty="0">
                <a:solidFill>
                  <a:srgbClr val="F8971D"/>
                </a:solidFill>
                <a:latin typeface="Segoe UI"/>
                <a:cs typeface="Segoe UI"/>
              </a:rPr>
              <a:t>a</a:t>
            </a:r>
            <a:r>
              <a:rPr sz="638" spc="38" dirty="0">
                <a:solidFill>
                  <a:srgbClr val="F8971D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regulator?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  <a:p>
            <a:pPr defTabSz="685800">
              <a:spcBef>
                <a:spcPts val="30"/>
              </a:spcBef>
            </a:pPr>
            <a:endParaRPr sz="638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40030" defTabSz="685800">
              <a:spcBef>
                <a:spcPts val="4"/>
              </a:spcBef>
            </a:pP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How </a:t>
            </a:r>
            <a:r>
              <a:rPr sz="638" b="1" dirty="0">
                <a:solidFill>
                  <a:srgbClr val="F8971D"/>
                </a:solidFill>
                <a:latin typeface="Segoe UI Semibold"/>
                <a:cs typeface="Segoe UI Semibold"/>
              </a:rPr>
              <a:t>do we 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measure</a:t>
            </a:r>
            <a:r>
              <a:rPr sz="638" b="1" spc="-23" dirty="0">
                <a:solidFill>
                  <a:srgbClr val="F8971D"/>
                </a:solidFill>
                <a:latin typeface="Segoe UI Semibold"/>
                <a:cs typeface="Segoe UI Semibold"/>
              </a:rPr>
              <a:t> </a:t>
            </a:r>
            <a:r>
              <a:rPr sz="638" b="1" spc="-4" dirty="0">
                <a:solidFill>
                  <a:srgbClr val="F8971D"/>
                </a:solidFill>
                <a:latin typeface="Segoe UI Semibold"/>
                <a:cs typeface="Segoe UI Semibold"/>
              </a:rPr>
              <a:t>performance?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9525" marR="3810" algn="ctr" defTabSz="685800"/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How </a:t>
            </a:r>
            <a:r>
              <a:rPr sz="638" dirty="0">
                <a:solidFill>
                  <a:srgbClr val="F8971D"/>
                </a:solidFill>
                <a:latin typeface="Segoe UI"/>
                <a:cs typeface="Segoe UI"/>
              </a:rPr>
              <a:t>do </a:t>
            </a:r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we use our full suite </a:t>
            </a:r>
            <a:r>
              <a:rPr sz="638" dirty="0">
                <a:solidFill>
                  <a:srgbClr val="F8971D"/>
                </a:solidFill>
                <a:latin typeface="Segoe UI"/>
                <a:cs typeface="Segoe UI"/>
              </a:rPr>
              <a:t>of </a:t>
            </a:r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regulatory tools?  How </a:t>
            </a:r>
            <a:r>
              <a:rPr sz="638" dirty="0">
                <a:solidFill>
                  <a:srgbClr val="F8971D"/>
                </a:solidFill>
                <a:latin typeface="Segoe UI"/>
                <a:cs typeface="Segoe UI"/>
              </a:rPr>
              <a:t>do </a:t>
            </a:r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we assess risk and allocate</a:t>
            </a:r>
            <a:r>
              <a:rPr sz="638" spc="45" dirty="0">
                <a:solidFill>
                  <a:srgbClr val="F8971D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F8971D"/>
                </a:solidFill>
                <a:latin typeface="Segoe UI"/>
                <a:cs typeface="Segoe UI"/>
              </a:rPr>
              <a:t>resources?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146107" y="2119597"/>
            <a:ext cx="1910239" cy="1427798"/>
          </a:xfrm>
          <a:custGeom>
            <a:avLst/>
            <a:gdLst/>
            <a:ahLst/>
            <a:cxnLst/>
            <a:rect l="l" t="t" r="r" b="b"/>
            <a:pathLst>
              <a:path w="2546984" h="1903729">
                <a:moveTo>
                  <a:pt x="1273302" y="0"/>
                </a:moveTo>
                <a:lnTo>
                  <a:pt x="0" y="1903476"/>
                </a:lnTo>
                <a:lnTo>
                  <a:pt x="2546604" y="1903476"/>
                </a:lnTo>
                <a:lnTo>
                  <a:pt x="1273302" y="0"/>
                </a:lnTo>
                <a:close/>
              </a:path>
            </a:pathLst>
          </a:custGeom>
          <a:ln w="25908">
            <a:solidFill>
              <a:srgbClr val="FF3940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896883" y="2404534"/>
            <a:ext cx="407194" cy="349935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 marR="3810" algn="ctr" defTabSz="685800">
              <a:lnSpc>
                <a:spcPct val="119400"/>
              </a:lnSpc>
              <a:spcBef>
                <a:spcPts val="79"/>
              </a:spcBef>
            </a:pPr>
            <a:r>
              <a:rPr sz="638" b="1" spc="-4" dirty="0">
                <a:solidFill>
                  <a:srgbClr val="FF0000"/>
                </a:solidFill>
                <a:latin typeface="Segoe UI Semibold"/>
                <a:cs typeface="Segoe UI Semibold"/>
              </a:rPr>
              <a:t>Purpose  </a:t>
            </a:r>
            <a:r>
              <a:rPr sz="638" spc="-8" dirty="0">
                <a:solidFill>
                  <a:srgbClr val="FF0000"/>
                </a:solidFill>
                <a:latin typeface="Segoe UI"/>
                <a:cs typeface="Segoe UI"/>
              </a:rPr>
              <a:t>R</a:t>
            </a: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e</a:t>
            </a:r>
            <a:r>
              <a:rPr sz="638" dirty="0">
                <a:solidFill>
                  <a:srgbClr val="FF0000"/>
                </a:solidFill>
                <a:latin typeface="Segoe UI"/>
                <a:cs typeface="Segoe UI"/>
              </a:rPr>
              <a:t>g</a:t>
            </a: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ulat</a:t>
            </a:r>
            <a:r>
              <a:rPr sz="638" dirty="0">
                <a:solidFill>
                  <a:srgbClr val="FF0000"/>
                </a:solidFill>
                <a:latin typeface="Segoe UI"/>
                <a:cs typeface="Segoe UI"/>
              </a:rPr>
              <a:t>ory  </a:t>
            </a: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Mandate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56833" y="2889017"/>
            <a:ext cx="888206" cy="31694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algn="ctr" defTabSz="685800">
              <a:spcBef>
                <a:spcPts val="75"/>
              </a:spcBef>
            </a:pPr>
            <a:r>
              <a:rPr sz="638" b="1" spc="-4" dirty="0">
                <a:solidFill>
                  <a:srgbClr val="FF0000"/>
                </a:solidFill>
                <a:latin typeface="Segoe UI Semibold"/>
                <a:cs typeface="Segoe UI Semibold"/>
              </a:rPr>
              <a:t>Strategy</a:t>
            </a:r>
            <a:endParaRPr sz="638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algn="ctr" defTabSz="685800"/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What are the</a:t>
            </a:r>
            <a:r>
              <a:rPr sz="638" spc="4" dirty="0">
                <a:solidFill>
                  <a:srgbClr val="FF0000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regulator’s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  <a:p>
            <a:pPr algn="ctr" defTabSz="685800">
              <a:spcBef>
                <a:spcPts val="146"/>
              </a:spcBef>
            </a:pP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strategic</a:t>
            </a:r>
            <a:r>
              <a:rPr sz="638" spc="-11" dirty="0">
                <a:solidFill>
                  <a:srgbClr val="FF0000"/>
                </a:solidFill>
                <a:latin typeface="Segoe UI"/>
                <a:cs typeface="Segoe UI"/>
              </a:rPr>
              <a:t> </a:t>
            </a:r>
            <a:r>
              <a:rPr sz="638" spc="-4" dirty="0">
                <a:solidFill>
                  <a:srgbClr val="FF0000"/>
                </a:solidFill>
                <a:latin typeface="Segoe UI"/>
                <a:cs typeface="Segoe UI"/>
              </a:rPr>
              <a:t>objectives</a:t>
            </a:r>
            <a:endParaRPr sz="638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980117" y="3622643"/>
            <a:ext cx="1005840" cy="0"/>
          </a:xfrm>
          <a:custGeom>
            <a:avLst/>
            <a:gdLst/>
            <a:ahLst/>
            <a:cxnLst/>
            <a:rect l="l" t="t" r="r" b="b"/>
            <a:pathLst>
              <a:path w="1341120">
                <a:moveTo>
                  <a:pt x="1340497" y="0"/>
                </a:moveTo>
                <a:lnTo>
                  <a:pt x="0" y="0"/>
                </a:lnTo>
              </a:path>
            </a:pathLst>
          </a:custGeom>
          <a:ln w="25908">
            <a:solidFill>
              <a:srgbClr val="A6A6A6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980117" y="4367879"/>
            <a:ext cx="1005840" cy="0"/>
          </a:xfrm>
          <a:custGeom>
            <a:avLst/>
            <a:gdLst/>
            <a:ahLst/>
            <a:cxnLst/>
            <a:rect l="l" t="t" r="r" b="b"/>
            <a:pathLst>
              <a:path w="1341120">
                <a:moveTo>
                  <a:pt x="1340497" y="0"/>
                </a:moveTo>
                <a:lnTo>
                  <a:pt x="0" y="0"/>
                </a:lnTo>
              </a:path>
            </a:pathLst>
          </a:custGeom>
          <a:ln w="25908">
            <a:solidFill>
              <a:srgbClr val="A6A6A6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528941" y="2012728"/>
            <a:ext cx="0" cy="3762851"/>
          </a:xfrm>
          <a:custGeom>
            <a:avLst/>
            <a:gdLst/>
            <a:ahLst/>
            <a:cxnLst/>
            <a:rect l="l" t="t" r="r" b="b"/>
            <a:pathLst>
              <a:path h="5017134">
                <a:moveTo>
                  <a:pt x="0" y="0"/>
                </a:moveTo>
                <a:lnTo>
                  <a:pt x="0" y="5017008"/>
                </a:lnTo>
              </a:path>
            </a:pathLst>
          </a:custGeom>
          <a:ln w="45720">
            <a:solidFill>
              <a:srgbClr val="00254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439786" y="2731675"/>
            <a:ext cx="180593" cy="18059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439786" y="3758088"/>
            <a:ext cx="180593" cy="1817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7439786" y="4498752"/>
            <a:ext cx="180593" cy="1817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7439786" y="5226844"/>
            <a:ext cx="180593" cy="1817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81C994-F794-4CFF-A853-E1443A81DE1B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2733"/>
            <a:ext cx="9143048" cy="2950369"/>
          </a:xfrm>
          <a:custGeom>
            <a:avLst/>
            <a:gdLst/>
            <a:ahLst/>
            <a:cxnLst/>
            <a:rect l="l" t="t" r="r" b="b"/>
            <a:pathLst>
              <a:path w="12190730" h="3933825">
                <a:moveTo>
                  <a:pt x="0" y="3933456"/>
                </a:moveTo>
                <a:lnTo>
                  <a:pt x="12190476" y="3933456"/>
                </a:lnTo>
                <a:lnTo>
                  <a:pt x="12190476" y="0"/>
                </a:lnTo>
                <a:lnTo>
                  <a:pt x="0" y="0"/>
                </a:lnTo>
                <a:lnTo>
                  <a:pt x="0" y="3933456"/>
                </a:lnTo>
                <a:close/>
              </a:path>
            </a:pathLst>
          </a:custGeom>
          <a:solidFill>
            <a:srgbClr val="00254D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83407" y="1311430"/>
            <a:ext cx="3123247" cy="3794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pc="-4" dirty="0"/>
              <a:t>How </a:t>
            </a:r>
            <a:r>
              <a:rPr spc="-11" dirty="0"/>
              <a:t>value </a:t>
            </a:r>
            <a:r>
              <a:rPr dirty="0"/>
              <a:t>is</a:t>
            </a:r>
            <a:r>
              <a:rPr spc="-49" dirty="0"/>
              <a:t> </a:t>
            </a:r>
            <a:r>
              <a:rPr spc="-4" dirty="0"/>
              <a:t>delivered</a:t>
            </a:r>
          </a:p>
        </p:txBody>
      </p:sp>
      <p:sp>
        <p:nvSpPr>
          <p:cNvPr id="6" name="object 6"/>
          <p:cNvSpPr/>
          <p:nvPr/>
        </p:nvSpPr>
        <p:spPr>
          <a:xfrm>
            <a:off x="5062918" y="2387060"/>
            <a:ext cx="0" cy="2402205"/>
          </a:xfrm>
          <a:custGeom>
            <a:avLst/>
            <a:gdLst/>
            <a:ahLst/>
            <a:cxnLst/>
            <a:rect l="l" t="t" r="r" b="b"/>
            <a:pathLst>
              <a:path h="3202940">
                <a:moveTo>
                  <a:pt x="0" y="0"/>
                </a:moveTo>
                <a:lnTo>
                  <a:pt x="0" y="3202393"/>
                </a:lnTo>
              </a:path>
            </a:pathLst>
          </a:custGeom>
          <a:ln w="25908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72051" y="2856262"/>
            <a:ext cx="181736" cy="181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972051" y="3880389"/>
            <a:ext cx="181736" cy="1817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98969" y="2345912"/>
            <a:ext cx="3440430" cy="2444115"/>
          </a:xfrm>
          <a:custGeom>
            <a:avLst/>
            <a:gdLst/>
            <a:ahLst/>
            <a:cxnLst/>
            <a:rect l="l" t="t" r="r" b="b"/>
            <a:pathLst>
              <a:path w="4587240" h="3258820">
                <a:moveTo>
                  <a:pt x="2293620" y="0"/>
                </a:moveTo>
                <a:lnTo>
                  <a:pt x="0" y="3258312"/>
                </a:lnTo>
                <a:lnTo>
                  <a:pt x="4587240" y="3258312"/>
                </a:lnTo>
                <a:lnTo>
                  <a:pt x="2293620" y="0"/>
                </a:lnTo>
                <a:close/>
              </a:path>
            </a:pathLst>
          </a:custGeom>
          <a:ln w="25908">
            <a:solidFill>
              <a:srgbClr val="FF3940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98787" y="2869818"/>
            <a:ext cx="839629" cy="670697"/>
          </a:xfrm>
          <a:prstGeom prst="rect">
            <a:avLst/>
          </a:prstGeom>
        </p:spPr>
        <p:txBody>
          <a:bodyPr vert="horz" wrap="square" lIns="0" tIns="8573" rIns="0" bIns="0" rtlCol="0">
            <a:spAutoFit/>
          </a:bodyPr>
          <a:lstStyle/>
          <a:p>
            <a:pPr marL="9525" marR="3810" indent="-1429" algn="ctr" defTabSz="685800">
              <a:lnSpc>
                <a:spcPct val="109200"/>
              </a:lnSpc>
              <a:spcBef>
                <a:spcPts val="68"/>
              </a:spcBef>
            </a:pPr>
            <a:r>
              <a:rPr sz="1350" b="1" dirty="0">
                <a:solidFill>
                  <a:srgbClr val="FFFFFF"/>
                </a:solidFill>
                <a:latin typeface="Segoe UI Semibold"/>
                <a:cs typeface="Segoe UI Semibold"/>
              </a:rPr>
              <a:t>Purpose  </a:t>
            </a:r>
            <a:r>
              <a:rPr sz="1350" spc="-34" dirty="0">
                <a:solidFill>
                  <a:srgbClr val="FFFFFF"/>
                </a:solidFill>
                <a:latin typeface="Segoe UI"/>
                <a:cs typeface="Segoe UI"/>
              </a:rPr>
              <a:t>R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e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g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u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la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t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o</a:t>
            </a:r>
            <a:r>
              <a:rPr sz="1350" spc="53" dirty="0">
                <a:solidFill>
                  <a:srgbClr val="FFFFFF"/>
                </a:solidFill>
                <a:latin typeface="Segoe UI"/>
                <a:cs typeface="Segoe UI"/>
              </a:rPr>
              <a:t>r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y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Mandate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97982" y="3786562"/>
            <a:ext cx="1839754" cy="65851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76" algn="ctr" defTabSz="685800">
              <a:spcBef>
                <a:spcPts val="75"/>
              </a:spcBef>
            </a:pPr>
            <a:r>
              <a:rPr sz="1350" b="1" spc="-8" dirty="0">
                <a:solidFill>
                  <a:srgbClr val="FFFFFF"/>
                </a:solidFill>
                <a:latin typeface="Segoe UI Semibold"/>
                <a:cs typeface="Segoe UI Semibold"/>
              </a:rPr>
              <a:t>Strategy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algn="ctr" defTabSz="685800"/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What 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</a:t>
            </a:r>
            <a:r>
              <a:rPr sz="1350" spc="-4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regulator’s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  <a:p>
            <a:pPr marL="1429" algn="ctr" defTabSz="685800">
              <a:spcBef>
                <a:spcPts val="150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strategic</a:t>
            </a:r>
            <a:r>
              <a:rPr sz="1350" spc="-1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objectives?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98216" y="2809125"/>
            <a:ext cx="3096101" cy="166904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0479" marR="704374" defTabSz="685800">
              <a:spcBef>
                <a:spcPts val="75"/>
              </a:spcBef>
            </a:pP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Need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to clearly understand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purpose </a:t>
            </a:r>
            <a:r>
              <a:rPr sz="1350" spc="-15" dirty="0">
                <a:solidFill>
                  <a:srgbClr val="FFFFFF"/>
                </a:solidFill>
                <a:latin typeface="Segoe UI"/>
                <a:cs typeface="Segoe UI"/>
              </a:rPr>
              <a:t>of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</a:t>
            </a:r>
            <a:r>
              <a:rPr sz="1350" spc="-19" dirty="0">
                <a:solidFill>
                  <a:srgbClr val="FFFFFF"/>
                </a:solidFill>
                <a:latin typeface="Segoe UI"/>
                <a:cs typeface="Segoe UI"/>
              </a:rPr>
              <a:t>regulator,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“What 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outcomes we 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are  </a:t>
            </a:r>
            <a:r>
              <a:rPr sz="1350" spc="8" dirty="0">
                <a:solidFill>
                  <a:srgbClr val="FFFFFF"/>
                </a:solidFill>
                <a:latin typeface="Segoe UI"/>
                <a:cs typeface="Segoe UI"/>
              </a:rPr>
              <a:t>trying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to</a:t>
            </a:r>
            <a:r>
              <a:rPr sz="1350" spc="-3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achieve?”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  <a:p>
            <a:pPr marL="9525" marR="3810" defTabSz="685800">
              <a:spcBef>
                <a:spcPts val="1583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Then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define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strategic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objectives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–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that is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where 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we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going to focus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our  efforts?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D0A61D-73ED-47C4-B1BB-F3B9A6017240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2734"/>
            <a:ext cx="9143048" cy="3385661"/>
          </a:xfrm>
          <a:custGeom>
            <a:avLst/>
            <a:gdLst/>
            <a:ahLst/>
            <a:cxnLst/>
            <a:rect l="l" t="t" r="r" b="b"/>
            <a:pathLst>
              <a:path w="12190730" h="4514215">
                <a:moveTo>
                  <a:pt x="0" y="4514100"/>
                </a:moveTo>
                <a:lnTo>
                  <a:pt x="12190476" y="4514100"/>
                </a:lnTo>
                <a:lnTo>
                  <a:pt x="12190476" y="0"/>
                </a:lnTo>
                <a:lnTo>
                  <a:pt x="0" y="0"/>
                </a:lnTo>
                <a:lnTo>
                  <a:pt x="0" y="4514100"/>
                </a:lnTo>
                <a:close/>
              </a:path>
            </a:pathLst>
          </a:custGeom>
          <a:solidFill>
            <a:srgbClr val="E6E6E0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0536" y="1306593"/>
            <a:ext cx="4573905" cy="3794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pc="-4" dirty="0"/>
              <a:t>The </a:t>
            </a:r>
            <a:r>
              <a:rPr dirty="0"/>
              <a:t>way </a:t>
            </a:r>
            <a:r>
              <a:rPr spc="-4" dirty="0"/>
              <a:t>things actually </a:t>
            </a:r>
            <a:r>
              <a:rPr dirty="0"/>
              <a:t>get</a:t>
            </a:r>
            <a:r>
              <a:rPr spc="-38" dirty="0"/>
              <a:t> </a:t>
            </a:r>
            <a:r>
              <a:rPr spc="-4" dirty="0"/>
              <a:t>done</a:t>
            </a:r>
          </a:p>
        </p:txBody>
      </p:sp>
      <p:sp>
        <p:nvSpPr>
          <p:cNvPr id="6" name="object 6"/>
          <p:cNvSpPr/>
          <p:nvPr/>
        </p:nvSpPr>
        <p:spPr>
          <a:xfrm>
            <a:off x="314901" y="2548222"/>
            <a:ext cx="4357211" cy="2650808"/>
          </a:xfrm>
          <a:custGeom>
            <a:avLst/>
            <a:gdLst/>
            <a:ahLst/>
            <a:cxnLst/>
            <a:rect l="l" t="t" r="r" b="b"/>
            <a:pathLst>
              <a:path w="5809615" h="3534410">
                <a:moveTo>
                  <a:pt x="4909667" y="0"/>
                </a:moveTo>
                <a:lnTo>
                  <a:pt x="899807" y="0"/>
                </a:lnTo>
                <a:lnTo>
                  <a:pt x="0" y="3534155"/>
                </a:lnTo>
                <a:lnTo>
                  <a:pt x="5809488" y="3534155"/>
                </a:lnTo>
                <a:lnTo>
                  <a:pt x="4909667" y="0"/>
                </a:lnTo>
                <a:close/>
              </a:path>
            </a:pathLst>
          </a:custGeom>
          <a:ln w="25908">
            <a:solidFill>
              <a:srgbClr val="F8971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1684" y="3241786"/>
            <a:ext cx="3683794" cy="125354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026319" defTabSz="685800">
              <a:spcBef>
                <a:spcPts val="75"/>
              </a:spcBef>
            </a:pPr>
            <a:r>
              <a:rPr sz="1350" b="1" spc="-4" dirty="0">
                <a:solidFill>
                  <a:srgbClr val="00254D"/>
                </a:solidFill>
                <a:latin typeface="Segoe UI Semibold"/>
                <a:cs typeface="Segoe UI Semibold"/>
              </a:rPr>
              <a:t>Regulatory</a:t>
            </a:r>
            <a:r>
              <a:rPr sz="1350" b="1" dirty="0">
                <a:solidFill>
                  <a:srgbClr val="00254D"/>
                </a:solidFill>
                <a:latin typeface="Segoe UI Semibold"/>
                <a:cs typeface="Segoe UI Semibold"/>
              </a:rPr>
              <a:t> </a:t>
            </a:r>
            <a:r>
              <a:rPr sz="1350" b="1" spc="-4" dirty="0">
                <a:solidFill>
                  <a:srgbClr val="00254D"/>
                </a:solidFill>
                <a:latin typeface="Segoe UI Semibold"/>
                <a:cs typeface="Segoe UI Semibold"/>
              </a:rPr>
              <a:t>approach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453866" defTabSz="685800"/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What is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our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emphasis as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a</a:t>
            </a:r>
            <a:r>
              <a:rPr sz="1350" spc="-41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regulator?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  <a:p>
            <a:pPr marL="484823" defTabSz="685800">
              <a:spcBef>
                <a:spcPts val="1620"/>
              </a:spcBef>
            </a:pPr>
            <a:r>
              <a:rPr sz="1350" b="1" dirty="0">
                <a:solidFill>
                  <a:srgbClr val="00254D"/>
                </a:solidFill>
                <a:latin typeface="Segoe UI Semibold"/>
                <a:cs typeface="Segoe UI Semibold"/>
              </a:rPr>
              <a:t>How </a:t>
            </a:r>
            <a:r>
              <a:rPr sz="1350" b="1" spc="-4" dirty="0">
                <a:solidFill>
                  <a:srgbClr val="00254D"/>
                </a:solidFill>
                <a:latin typeface="Segoe UI Semibold"/>
                <a:cs typeface="Segoe UI Semibold"/>
              </a:rPr>
              <a:t>do we </a:t>
            </a:r>
            <a:r>
              <a:rPr sz="1350" b="1" dirty="0">
                <a:solidFill>
                  <a:srgbClr val="00254D"/>
                </a:solidFill>
                <a:latin typeface="Segoe UI Semibold"/>
                <a:cs typeface="Segoe UI Semibold"/>
              </a:rPr>
              <a:t>measure</a:t>
            </a:r>
            <a:r>
              <a:rPr sz="1350" b="1" spc="4" dirty="0">
                <a:solidFill>
                  <a:srgbClr val="00254D"/>
                </a:solidFill>
                <a:latin typeface="Segoe UI Semibold"/>
                <a:cs typeface="Segoe UI Semibold"/>
              </a:rPr>
              <a:t> </a:t>
            </a:r>
            <a:r>
              <a:rPr sz="1350" b="1" dirty="0">
                <a:solidFill>
                  <a:srgbClr val="00254D"/>
                </a:solidFill>
                <a:latin typeface="Segoe UI Semibold"/>
                <a:cs typeface="Segoe UI Semibold"/>
              </a:rPr>
              <a:t>performance?</a:t>
            </a:r>
            <a:endParaRPr sz="1350">
              <a:solidFill>
                <a:prstClr val="black"/>
              </a:solidFill>
              <a:latin typeface="Segoe UI Semibold"/>
              <a:cs typeface="Segoe UI Semibold"/>
            </a:endParaRPr>
          </a:p>
          <a:p>
            <a:pPr marL="9525" marR="3810" algn="ctr" defTabSz="685800"/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How do we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use our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full suite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of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regulatory</a:t>
            </a:r>
            <a:r>
              <a:rPr sz="1350" spc="-83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tools?  How do we assess risk and allocate</a:t>
            </a:r>
            <a:r>
              <a:rPr sz="1350" spc="-34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resources?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126924" y="2344768"/>
            <a:ext cx="17621" cy="2939891"/>
          </a:xfrm>
          <a:custGeom>
            <a:avLst/>
            <a:gdLst/>
            <a:ahLst/>
            <a:cxnLst/>
            <a:rect l="l" t="t" r="r" b="b"/>
            <a:pathLst>
              <a:path w="23495" h="3919854">
                <a:moveTo>
                  <a:pt x="22999" y="0"/>
                </a:moveTo>
                <a:lnTo>
                  <a:pt x="0" y="3919842"/>
                </a:lnTo>
              </a:path>
            </a:pathLst>
          </a:custGeom>
          <a:ln w="25908">
            <a:solidFill>
              <a:srgbClr val="00254D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53204" y="2813971"/>
            <a:ext cx="181736" cy="18059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36058" y="4520469"/>
            <a:ext cx="181736" cy="1817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036058" y="3666648"/>
            <a:ext cx="181736" cy="1817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86011" y="2724789"/>
            <a:ext cx="3019901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Our ‘regulatory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posture’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will give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clear 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guidance about what to expect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from</a:t>
            </a:r>
            <a:r>
              <a:rPr sz="1350" spc="-41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us.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86010" y="3625415"/>
            <a:ext cx="3007043" cy="6328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Having clear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outcomes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will enable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us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to 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measure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whether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we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have made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a 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difference.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86010" y="4502896"/>
            <a:ext cx="2688908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Risk analysis will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determine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how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we 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allocate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resources.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7CB2D8-0199-432E-B924-DCC4E104FAFB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1599"/>
            <a:ext cx="9143048" cy="3387090"/>
          </a:xfrm>
          <a:custGeom>
            <a:avLst/>
            <a:gdLst/>
            <a:ahLst/>
            <a:cxnLst/>
            <a:rect l="l" t="t" r="r" b="b"/>
            <a:pathLst>
              <a:path w="12190730" h="4516120">
                <a:moveTo>
                  <a:pt x="0" y="4515612"/>
                </a:moveTo>
                <a:lnTo>
                  <a:pt x="12190476" y="4515612"/>
                </a:lnTo>
                <a:lnTo>
                  <a:pt x="12190476" y="0"/>
                </a:lnTo>
                <a:lnTo>
                  <a:pt x="0" y="0"/>
                </a:lnTo>
                <a:lnTo>
                  <a:pt x="0" y="4515612"/>
                </a:lnTo>
                <a:close/>
              </a:path>
            </a:pathLst>
          </a:custGeom>
          <a:solidFill>
            <a:srgbClr val="00254D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0536" y="1286590"/>
            <a:ext cx="3348038" cy="3794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dirty="0"/>
              <a:t>Regulatory</a:t>
            </a:r>
            <a:r>
              <a:rPr spc="-64" dirty="0"/>
              <a:t> </a:t>
            </a:r>
            <a:r>
              <a:rPr spc="4" dirty="0"/>
              <a:t>partnerships</a:t>
            </a:r>
          </a:p>
        </p:txBody>
      </p:sp>
      <p:sp>
        <p:nvSpPr>
          <p:cNvPr id="6" name="object 6"/>
          <p:cNvSpPr/>
          <p:nvPr/>
        </p:nvSpPr>
        <p:spPr>
          <a:xfrm>
            <a:off x="500064" y="2399633"/>
            <a:ext cx="3418999" cy="2787015"/>
          </a:xfrm>
          <a:custGeom>
            <a:avLst/>
            <a:gdLst/>
            <a:ahLst/>
            <a:cxnLst/>
            <a:rect l="l" t="t" r="r" b="b"/>
            <a:pathLst>
              <a:path w="4558665" h="3716020">
                <a:moveTo>
                  <a:pt x="1951545" y="0"/>
                </a:moveTo>
                <a:lnTo>
                  <a:pt x="4558283" y="0"/>
                </a:lnTo>
                <a:lnTo>
                  <a:pt x="4558283" y="3715512"/>
                </a:lnTo>
                <a:lnTo>
                  <a:pt x="0" y="3715512"/>
                </a:lnTo>
                <a:lnTo>
                  <a:pt x="1951545" y="0"/>
                </a:lnTo>
                <a:close/>
              </a:path>
            </a:pathLst>
          </a:custGeom>
          <a:ln w="25908">
            <a:solidFill>
              <a:srgbClr val="F8971D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13311" y="3527518"/>
            <a:ext cx="1032034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60484" defTabSz="685800">
              <a:spcBef>
                <a:spcPts val="75"/>
              </a:spcBef>
            </a:pP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Regulatory  </a:t>
            </a:r>
            <a:r>
              <a:rPr sz="1350" b="1" spc="-11" dirty="0">
                <a:solidFill>
                  <a:srgbClr val="FFFFFF"/>
                </a:solidFill>
                <a:latin typeface="Segoe UI"/>
                <a:cs typeface="Segoe UI"/>
              </a:rPr>
              <a:t>p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a</a:t>
            </a:r>
            <a:r>
              <a:rPr sz="1350" b="1" spc="38" dirty="0">
                <a:solidFill>
                  <a:srgbClr val="FFFFFF"/>
                </a:solidFill>
                <a:latin typeface="Segoe UI"/>
                <a:cs typeface="Segoe UI"/>
              </a:rPr>
              <a:t>r</a:t>
            </a: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t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n</a:t>
            </a: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e</a:t>
            </a:r>
            <a:r>
              <a:rPr sz="1350" b="1" spc="11" dirty="0">
                <a:solidFill>
                  <a:srgbClr val="FFFFFF"/>
                </a:solidFill>
                <a:latin typeface="Segoe UI"/>
                <a:cs typeface="Segoe UI"/>
              </a:rPr>
              <a:t>r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s</a:t>
            </a: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h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i</a:t>
            </a: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p</a:t>
            </a:r>
            <a:r>
              <a:rPr sz="1350" b="1" dirty="0">
                <a:solidFill>
                  <a:srgbClr val="FFFFFF"/>
                </a:solidFill>
                <a:latin typeface="Segoe UI"/>
                <a:cs typeface="Segoe UI"/>
              </a:rPr>
              <a:t>s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739447" y="2323051"/>
            <a:ext cx="17621" cy="2939891"/>
          </a:xfrm>
          <a:custGeom>
            <a:avLst/>
            <a:gdLst/>
            <a:ahLst/>
            <a:cxnLst/>
            <a:rect l="l" t="t" r="r" b="b"/>
            <a:pathLst>
              <a:path w="23495" h="3919854">
                <a:moveTo>
                  <a:pt x="22999" y="0"/>
                </a:moveTo>
                <a:lnTo>
                  <a:pt x="0" y="3919842"/>
                </a:lnTo>
              </a:path>
            </a:pathLst>
          </a:custGeom>
          <a:ln w="25908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48582" y="2810542"/>
            <a:ext cx="181736" cy="181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57726" y="3902106"/>
            <a:ext cx="180593" cy="1817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98567" y="2774552"/>
            <a:ext cx="3198019" cy="8406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It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is critical to understand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regulatory  </a:t>
            </a:r>
            <a:r>
              <a:rPr sz="1350" spc="-15" dirty="0">
                <a:solidFill>
                  <a:srgbClr val="FFFFFF"/>
                </a:solidFill>
                <a:latin typeface="Segoe UI"/>
                <a:cs typeface="Segoe UI"/>
              </a:rPr>
              <a:t>‘eco-system’.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Who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shares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same  purpose and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sphere,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what is this mandate,  does it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 overlap?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298567" y="3812681"/>
            <a:ext cx="2910364" cy="104836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Are we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communicating and sharing  information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appropriately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to maximise 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our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impact,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to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ensure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nothing falls  through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gaps and to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use our 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resources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 effectively.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A40F4-C58A-4D23-A3FA-6075EAB7A8DA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2734"/>
            <a:ext cx="9143048" cy="3385661"/>
          </a:xfrm>
          <a:custGeom>
            <a:avLst/>
            <a:gdLst/>
            <a:ahLst/>
            <a:cxnLst/>
            <a:rect l="l" t="t" r="r" b="b"/>
            <a:pathLst>
              <a:path w="12190730" h="4514215">
                <a:moveTo>
                  <a:pt x="0" y="4514100"/>
                </a:moveTo>
                <a:lnTo>
                  <a:pt x="12190476" y="4514100"/>
                </a:lnTo>
                <a:lnTo>
                  <a:pt x="12190476" y="0"/>
                </a:lnTo>
                <a:lnTo>
                  <a:pt x="0" y="0"/>
                </a:lnTo>
                <a:lnTo>
                  <a:pt x="0" y="4514100"/>
                </a:lnTo>
                <a:close/>
              </a:path>
            </a:pathLst>
          </a:custGeom>
          <a:solidFill>
            <a:srgbClr val="E6E6E0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29954" y="1313380"/>
            <a:ext cx="2616518" cy="3794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dirty="0"/>
              <a:t>Business</a:t>
            </a:r>
            <a:r>
              <a:rPr spc="-86" dirty="0"/>
              <a:t> </a:t>
            </a:r>
            <a:r>
              <a:rPr spc="-4" dirty="0"/>
              <a:t>processes</a:t>
            </a:r>
          </a:p>
        </p:txBody>
      </p:sp>
      <p:sp>
        <p:nvSpPr>
          <p:cNvPr id="6" name="object 6"/>
          <p:cNvSpPr/>
          <p:nvPr/>
        </p:nvSpPr>
        <p:spPr>
          <a:xfrm>
            <a:off x="340043" y="3068288"/>
            <a:ext cx="4196239" cy="1466850"/>
          </a:xfrm>
          <a:custGeom>
            <a:avLst/>
            <a:gdLst/>
            <a:ahLst/>
            <a:cxnLst/>
            <a:rect l="l" t="t" r="r" b="b"/>
            <a:pathLst>
              <a:path w="5594985" h="1955800">
                <a:moveTo>
                  <a:pt x="0" y="0"/>
                </a:moveTo>
                <a:lnTo>
                  <a:pt x="4739906" y="0"/>
                </a:lnTo>
                <a:lnTo>
                  <a:pt x="5594604" y="1955292"/>
                </a:lnTo>
                <a:lnTo>
                  <a:pt x="0" y="1955292"/>
                </a:lnTo>
                <a:lnTo>
                  <a:pt x="0" y="0"/>
                </a:lnTo>
                <a:close/>
              </a:path>
            </a:pathLst>
          </a:custGeom>
          <a:ln w="25908">
            <a:solidFill>
              <a:srgbClr val="24B3DF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4181" y="3570233"/>
            <a:ext cx="2739390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20040" marR="3810" indent="-310991" defTabSz="685800">
              <a:spcBef>
                <a:spcPts val="75"/>
              </a:spcBef>
            </a:pPr>
            <a:r>
              <a:rPr sz="1350" b="1" dirty="0">
                <a:solidFill>
                  <a:srgbClr val="00254D"/>
                </a:solidFill>
                <a:latin typeface="Segoe UI Semibold"/>
                <a:cs typeface="Segoe UI Semibold"/>
              </a:rPr>
              <a:t>Business </a:t>
            </a:r>
            <a:r>
              <a:rPr sz="1350" b="1" spc="-4" dirty="0">
                <a:solidFill>
                  <a:srgbClr val="00254D"/>
                </a:solidFill>
                <a:latin typeface="Segoe UI Semibold"/>
                <a:cs typeface="Segoe UI Semibold"/>
              </a:rPr>
              <a:t>processes </a:t>
            </a:r>
            <a:r>
              <a:rPr sz="1350" spc="4" dirty="0">
                <a:solidFill>
                  <a:srgbClr val="00254D"/>
                </a:solidFill>
                <a:latin typeface="Segoe UI"/>
                <a:cs typeface="Segoe UI"/>
              </a:rPr>
              <a:t>(service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delivery 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and compliance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operations)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032054" y="2323051"/>
            <a:ext cx="17621" cy="2939891"/>
          </a:xfrm>
          <a:custGeom>
            <a:avLst/>
            <a:gdLst/>
            <a:ahLst/>
            <a:cxnLst/>
            <a:rect l="l" t="t" r="r" b="b"/>
            <a:pathLst>
              <a:path w="23495" h="3919854">
                <a:moveTo>
                  <a:pt x="22999" y="0"/>
                </a:moveTo>
                <a:lnTo>
                  <a:pt x="0" y="3919842"/>
                </a:lnTo>
              </a:path>
            </a:pathLst>
          </a:custGeom>
          <a:ln w="25908">
            <a:solidFill>
              <a:srgbClr val="00254D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950333" y="2689384"/>
            <a:ext cx="180593" cy="181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937761" y="4479321"/>
            <a:ext cx="181736" cy="1805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91595" y="2607589"/>
            <a:ext cx="3231356" cy="249747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algn="just" defTabSz="685800">
              <a:spcBef>
                <a:spcPts val="75"/>
              </a:spcBef>
            </a:pP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Regulators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perform a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number </a:t>
            </a:r>
            <a:r>
              <a:rPr sz="1350" spc="-15" dirty="0">
                <a:solidFill>
                  <a:srgbClr val="00254D"/>
                </a:solidFill>
                <a:latin typeface="Segoe UI"/>
                <a:cs typeface="Segoe UI"/>
              </a:rPr>
              <a:t>of</a:t>
            </a:r>
            <a:r>
              <a:rPr sz="1350" spc="-41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functions: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spcBef>
                <a:spcPts val="4"/>
              </a:spcBef>
              <a:buFont typeface="Arial"/>
              <a:buChar char="•"/>
              <a:tabLst>
                <a:tab pos="224790" algn="l"/>
              </a:tabLst>
            </a:pP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Authorisation/approvals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11" dirty="0">
                <a:solidFill>
                  <a:srgbClr val="00254D"/>
                </a:solidFill>
                <a:latin typeface="Segoe UI"/>
                <a:cs typeface="Segoe UI"/>
              </a:rPr>
              <a:t>Stakeholder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 engagement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Regulatory</a:t>
            </a:r>
            <a:r>
              <a:rPr sz="1200" spc="-30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programs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Data and</a:t>
            </a:r>
            <a:r>
              <a:rPr sz="1200" spc="-38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intelligence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Compliance 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and</a:t>
            </a:r>
            <a:r>
              <a:rPr sz="1200" spc="4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enforcement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The </a:t>
            </a:r>
            <a:r>
              <a:rPr sz="1200" dirty="0">
                <a:solidFill>
                  <a:srgbClr val="00254D"/>
                </a:solidFill>
                <a:latin typeface="Segoe UI"/>
                <a:cs typeface="Segoe UI"/>
              </a:rPr>
              <a:t>enquiry 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and</a:t>
            </a:r>
            <a:r>
              <a:rPr sz="1200" spc="4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transactions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Complaint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handling 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and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dispute</a:t>
            </a:r>
            <a:r>
              <a:rPr sz="1200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resolutions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224314" indent="-214789" algn="just" defTabSz="685800">
              <a:buFont typeface="Arial"/>
              <a:buChar char="•"/>
              <a:tabLst>
                <a:tab pos="224790" algn="l"/>
              </a:tabLst>
            </a:pP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Incentives 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and good </a:t>
            </a:r>
            <a:r>
              <a:rPr sz="1200" spc="-8" dirty="0">
                <a:solidFill>
                  <a:srgbClr val="00254D"/>
                </a:solidFill>
                <a:latin typeface="Segoe UI"/>
                <a:cs typeface="Segoe UI"/>
              </a:rPr>
              <a:t>policy</a:t>
            </a:r>
            <a:r>
              <a:rPr sz="1200" spc="23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200" spc="-4" dirty="0">
                <a:solidFill>
                  <a:srgbClr val="00254D"/>
                </a:solidFill>
                <a:latin typeface="Segoe UI"/>
                <a:cs typeface="Segoe UI"/>
              </a:rPr>
              <a:t>implementation.</a:t>
            </a:r>
            <a:endParaRPr sz="1200">
              <a:solidFill>
                <a:prstClr val="black"/>
              </a:solidFill>
              <a:latin typeface="Segoe UI"/>
              <a:cs typeface="Segoe UI"/>
            </a:endParaRPr>
          </a:p>
          <a:p>
            <a:pPr marL="9525" marR="205740" algn="just" defTabSz="685800">
              <a:spcBef>
                <a:spcPts val="1365"/>
              </a:spcBef>
            </a:pP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Efficient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processes developed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through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a 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user </a:t>
            </a:r>
            <a:r>
              <a:rPr sz="1350" spc="-8" dirty="0">
                <a:solidFill>
                  <a:srgbClr val="00254D"/>
                </a:solidFill>
                <a:latin typeface="Segoe UI"/>
                <a:cs typeface="Segoe UI"/>
              </a:rPr>
              <a:t>centred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design lens is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important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to 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those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with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a </a:t>
            </a:r>
            <a:r>
              <a:rPr sz="1350" spc="4" dirty="0">
                <a:solidFill>
                  <a:srgbClr val="00254D"/>
                </a:solidFill>
                <a:latin typeface="Segoe UI"/>
                <a:cs typeface="Segoe UI"/>
              </a:rPr>
              <a:t>service</a:t>
            </a:r>
            <a:r>
              <a:rPr sz="1350" spc="-45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orientation.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C8F3AE-17DB-462B-9876-5E43CB95AA09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37933" y="3343185"/>
            <a:ext cx="1226820" cy="6328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-1905" algn="ctr" defTabSz="685800">
              <a:spcBef>
                <a:spcPts val="75"/>
              </a:spcBef>
            </a:pP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Culture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(Behaviours</a:t>
            </a:r>
            <a:r>
              <a:rPr sz="1350" spc="-5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and  collaboration)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6173" y="3343185"/>
            <a:ext cx="1132046" cy="63286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indent="476" algn="ctr" defTabSz="685800">
              <a:spcBef>
                <a:spcPts val="75"/>
              </a:spcBef>
            </a:pPr>
            <a:r>
              <a:rPr sz="1350" b="1" spc="-8" dirty="0">
                <a:solidFill>
                  <a:srgbClr val="FFFFFF"/>
                </a:solidFill>
                <a:latin typeface="Segoe UI"/>
                <a:cs typeface="Segoe UI"/>
              </a:rPr>
              <a:t>Workforce  </a:t>
            </a:r>
            <a:r>
              <a:rPr sz="1350" b="1" spc="-4" dirty="0">
                <a:solidFill>
                  <a:srgbClr val="FFFFFF"/>
                </a:solidFill>
                <a:latin typeface="Segoe UI"/>
                <a:cs typeface="Segoe UI"/>
              </a:rPr>
              <a:t>capability</a:t>
            </a:r>
            <a:r>
              <a:rPr sz="1350" b="1" spc="-86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and 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culture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63712" y="3174586"/>
            <a:ext cx="0" cy="993458"/>
          </a:xfrm>
          <a:custGeom>
            <a:avLst/>
            <a:gdLst/>
            <a:ahLst/>
            <a:cxnLst/>
            <a:rect l="l" t="t" r="r" b="b"/>
            <a:pathLst>
              <a:path h="1324610">
                <a:moveTo>
                  <a:pt x="0" y="0"/>
                </a:moveTo>
                <a:lnTo>
                  <a:pt x="0" y="1324356"/>
                </a:lnTo>
              </a:path>
            </a:pathLst>
          </a:custGeom>
          <a:ln w="22860">
            <a:solidFill>
              <a:srgbClr val="24B3DF"/>
            </a:solidFill>
            <a:prstDash val="dot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32054" y="2323051"/>
            <a:ext cx="17621" cy="2939891"/>
          </a:xfrm>
          <a:custGeom>
            <a:avLst/>
            <a:gdLst/>
            <a:ahLst/>
            <a:cxnLst/>
            <a:rect l="l" t="t" r="r" b="b"/>
            <a:pathLst>
              <a:path w="23495" h="3919854">
                <a:moveTo>
                  <a:pt x="22999" y="0"/>
                </a:moveTo>
                <a:lnTo>
                  <a:pt x="0" y="3919842"/>
                </a:lnTo>
              </a:path>
            </a:pathLst>
          </a:custGeom>
          <a:ln w="25908">
            <a:solidFill>
              <a:srgbClr val="FFFFFF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954906" y="3002566"/>
            <a:ext cx="181736" cy="181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50333" y="4115847"/>
            <a:ext cx="180593" cy="1817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58120" y="2997283"/>
            <a:ext cx="3214211" cy="8406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Capability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needs to be both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generic 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regulatory craft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and some special  technical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capability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–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it is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the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right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balance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that is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important.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8120" y="4079990"/>
            <a:ext cx="2964656" cy="84061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Culture </a:t>
            </a:r>
            <a:r>
              <a:rPr sz="1350" spc="-15" dirty="0">
                <a:solidFill>
                  <a:srgbClr val="FFFFFF"/>
                </a:solidFill>
                <a:latin typeface="Segoe UI"/>
                <a:cs typeface="Segoe UI"/>
              </a:rPr>
              <a:t>of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trust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and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empowerment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and  some tolerance </a:t>
            </a:r>
            <a:r>
              <a:rPr sz="1350" dirty="0">
                <a:solidFill>
                  <a:srgbClr val="FFFFFF"/>
                </a:solidFill>
                <a:latin typeface="Segoe UI"/>
                <a:cs typeface="Segoe UI"/>
              </a:rPr>
              <a:t>for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risk is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needed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if  frontline staff </a:t>
            </a:r>
            <a:r>
              <a:rPr sz="1350" spc="-11" dirty="0">
                <a:solidFill>
                  <a:srgbClr val="FFFFFF"/>
                </a:solidFill>
                <a:latin typeface="Segoe UI"/>
                <a:cs typeface="Segoe UI"/>
              </a:rPr>
              <a:t>are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to be able to </a:t>
            </a:r>
            <a:r>
              <a:rPr sz="1350" spc="-8" dirty="0">
                <a:solidFill>
                  <a:srgbClr val="FFFFFF"/>
                </a:solidFill>
                <a:latin typeface="Segoe UI"/>
                <a:cs typeface="Segoe UI"/>
              </a:rPr>
              <a:t>exercise  </a:t>
            </a:r>
            <a:r>
              <a:rPr sz="1350" spc="-4" dirty="0">
                <a:solidFill>
                  <a:srgbClr val="FFFFFF"/>
                </a:solidFill>
                <a:latin typeface="Segoe UI"/>
                <a:cs typeface="Segoe UI"/>
              </a:rPr>
              <a:t>judgement.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AF8961-9AD3-4F8D-B503-E4987153D2F5}"/>
              </a:ext>
            </a:extLst>
          </p:cNvPr>
          <p:cNvSpPr txBox="1"/>
          <p:nvPr/>
        </p:nvSpPr>
        <p:spPr>
          <a:xfrm>
            <a:off x="27973" y="6167184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132734"/>
            <a:ext cx="9143048" cy="3385661"/>
          </a:xfrm>
          <a:custGeom>
            <a:avLst/>
            <a:gdLst/>
            <a:ahLst/>
            <a:cxnLst/>
            <a:rect l="l" t="t" r="r" b="b"/>
            <a:pathLst>
              <a:path w="12190730" h="4514215">
                <a:moveTo>
                  <a:pt x="0" y="4514100"/>
                </a:moveTo>
                <a:lnTo>
                  <a:pt x="12190476" y="4514100"/>
                </a:lnTo>
                <a:lnTo>
                  <a:pt x="12190476" y="0"/>
                </a:lnTo>
                <a:lnTo>
                  <a:pt x="0" y="0"/>
                </a:lnTo>
                <a:lnTo>
                  <a:pt x="0" y="4514100"/>
                </a:lnTo>
                <a:close/>
              </a:path>
            </a:pathLst>
          </a:custGeom>
          <a:solidFill>
            <a:srgbClr val="E6E6E0"/>
          </a:solid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" y="854869"/>
            <a:ext cx="9141713" cy="822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24395" y="5661184"/>
            <a:ext cx="1221866" cy="1885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90537" y="1318594"/>
            <a:ext cx="4673441" cy="379431"/>
          </a:xfrm>
          <a:prstGeom prst="rect">
            <a:avLst/>
          </a:prstGeom>
        </p:spPr>
        <p:txBody>
          <a:bodyPr vert="horz" wrap="square" lIns="0" tIns="10001" rIns="0" bIns="0" rtlCol="0">
            <a:spAutoFit/>
          </a:bodyPr>
          <a:lstStyle/>
          <a:p>
            <a:pPr marL="9525">
              <a:spcBef>
                <a:spcPts val="79"/>
              </a:spcBef>
            </a:pPr>
            <a:r>
              <a:rPr spc="-4" dirty="0"/>
              <a:t>Data information </a:t>
            </a:r>
            <a:r>
              <a:rPr dirty="0"/>
              <a:t>and</a:t>
            </a:r>
            <a:r>
              <a:rPr spc="-4" dirty="0"/>
              <a:t> intelligence</a:t>
            </a:r>
          </a:p>
        </p:txBody>
      </p:sp>
      <p:sp>
        <p:nvSpPr>
          <p:cNvPr id="6" name="object 6"/>
          <p:cNvSpPr/>
          <p:nvPr/>
        </p:nvSpPr>
        <p:spPr>
          <a:xfrm>
            <a:off x="396050" y="3056858"/>
            <a:ext cx="3664744" cy="1339691"/>
          </a:xfrm>
          <a:custGeom>
            <a:avLst/>
            <a:gdLst/>
            <a:ahLst/>
            <a:cxnLst/>
            <a:rect l="l" t="t" r="r" b="b"/>
            <a:pathLst>
              <a:path w="4886325" h="1786254">
                <a:moveTo>
                  <a:pt x="4885944" y="1786127"/>
                </a:moveTo>
                <a:lnTo>
                  <a:pt x="4409236" y="0"/>
                </a:lnTo>
                <a:lnTo>
                  <a:pt x="476707" y="0"/>
                </a:lnTo>
                <a:lnTo>
                  <a:pt x="0" y="1786127"/>
                </a:lnTo>
                <a:lnTo>
                  <a:pt x="4885944" y="1786127"/>
                </a:lnTo>
                <a:close/>
              </a:path>
            </a:pathLst>
          </a:custGeom>
          <a:ln w="25908">
            <a:solidFill>
              <a:srgbClr val="24B3DF"/>
            </a:solidFill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25604" y="3503949"/>
            <a:ext cx="1803559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31006" marR="3810" indent="-421958" defTabSz="685800">
              <a:spcBef>
                <a:spcPts val="75"/>
              </a:spcBef>
            </a:pPr>
            <a:r>
              <a:rPr sz="1350" b="1" spc="-4" dirty="0">
                <a:solidFill>
                  <a:srgbClr val="00254D"/>
                </a:solidFill>
                <a:latin typeface="Segoe UI"/>
                <a:cs typeface="Segoe UI"/>
              </a:rPr>
              <a:t>Data, information</a:t>
            </a:r>
            <a:r>
              <a:rPr sz="1350" b="1" spc="-68" dirty="0">
                <a:solidFill>
                  <a:srgbClr val="00254D"/>
                </a:solidFill>
                <a:latin typeface="Segoe UI"/>
                <a:cs typeface="Segoe UI"/>
              </a:rPr>
              <a:t> </a:t>
            </a:r>
            <a:r>
              <a:rPr sz="1350" b="1" dirty="0">
                <a:solidFill>
                  <a:srgbClr val="00254D"/>
                </a:solidFill>
                <a:latin typeface="Segoe UI"/>
                <a:cs typeface="Segoe UI"/>
              </a:rPr>
              <a:t>and  </a:t>
            </a:r>
            <a:r>
              <a:rPr sz="1350" b="1" spc="-4" dirty="0">
                <a:solidFill>
                  <a:srgbClr val="00254D"/>
                </a:solidFill>
                <a:latin typeface="Segoe UI"/>
                <a:cs typeface="Segoe UI"/>
              </a:rPr>
              <a:t>Intelligence</a:t>
            </a:r>
            <a:endParaRPr sz="135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39422" y="2313907"/>
            <a:ext cx="17621" cy="2939891"/>
          </a:xfrm>
          <a:custGeom>
            <a:avLst/>
            <a:gdLst/>
            <a:ahLst/>
            <a:cxnLst/>
            <a:rect l="l" t="t" r="r" b="b"/>
            <a:pathLst>
              <a:path w="23495" h="3919854">
                <a:moveTo>
                  <a:pt x="22999" y="0"/>
                </a:moveTo>
                <a:lnTo>
                  <a:pt x="0" y="3919842"/>
                </a:lnTo>
              </a:path>
            </a:pathLst>
          </a:custGeom>
          <a:ln w="25908">
            <a:solidFill>
              <a:srgbClr val="00254D"/>
            </a:solidFill>
            <a:prstDash val="sysDash"/>
          </a:ln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466844" y="2720245"/>
            <a:ext cx="180593" cy="1817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466844" y="4305585"/>
            <a:ext cx="180593" cy="1817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685800"/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298586" y="2313907"/>
            <a:ext cx="6761856" cy="23076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4440079" marR="3810">
              <a:spcBef>
                <a:spcPts val="75"/>
              </a:spcBef>
            </a:pPr>
            <a:r>
              <a:rPr spc="-4" dirty="0"/>
              <a:t>Increasing emphasis is placed </a:t>
            </a:r>
            <a:r>
              <a:rPr dirty="0"/>
              <a:t>on </a:t>
            </a:r>
            <a:r>
              <a:rPr spc="-4" dirty="0"/>
              <a:t>data, information  and </a:t>
            </a:r>
            <a:r>
              <a:rPr spc="-8" dirty="0"/>
              <a:t>intelligence, </a:t>
            </a:r>
            <a:r>
              <a:rPr spc="-4" dirty="0"/>
              <a:t>but </a:t>
            </a:r>
            <a:r>
              <a:rPr dirty="0"/>
              <a:t>not </a:t>
            </a:r>
            <a:r>
              <a:rPr spc="-4" dirty="0"/>
              <a:t>enough focus is </a:t>
            </a:r>
            <a:r>
              <a:rPr spc="-8" dirty="0"/>
              <a:t>given </a:t>
            </a:r>
            <a:r>
              <a:rPr spc="-4" dirty="0"/>
              <a:t>to  what data and information is </a:t>
            </a:r>
            <a:r>
              <a:rPr spc="-8" dirty="0"/>
              <a:t>needed </a:t>
            </a:r>
            <a:r>
              <a:rPr spc="-4" dirty="0"/>
              <a:t>to inform </a:t>
            </a:r>
            <a:r>
              <a:rPr dirty="0"/>
              <a:t>our  </a:t>
            </a:r>
            <a:r>
              <a:rPr spc="-4" dirty="0"/>
              <a:t>strategic decision making, about what </a:t>
            </a:r>
            <a:r>
              <a:rPr spc="-8" dirty="0"/>
              <a:t>we </a:t>
            </a:r>
            <a:r>
              <a:rPr spc="-4" dirty="0"/>
              <a:t>will focus  </a:t>
            </a:r>
            <a:r>
              <a:rPr dirty="0"/>
              <a:t>on </a:t>
            </a:r>
            <a:r>
              <a:rPr spc="-4" dirty="0"/>
              <a:t>(strategic </a:t>
            </a:r>
            <a:r>
              <a:rPr spc="-8" dirty="0"/>
              <a:t>approaches </a:t>
            </a:r>
            <a:r>
              <a:rPr spc="-4" dirty="0"/>
              <a:t>informed by risk analysis)  and </a:t>
            </a:r>
            <a:r>
              <a:rPr dirty="0"/>
              <a:t>how </a:t>
            </a:r>
            <a:r>
              <a:rPr spc="-8" dirty="0"/>
              <a:t>we </a:t>
            </a:r>
            <a:r>
              <a:rPr spc="-4" dirty="0"/>
              <a:t>will allocate </a:t>
            </a:r>
            <a:r>
              <a:rPr dirty="0"/>
              <a:t>our</a:t>
            </a:r>
            <a:r>
              <a:rPr spc="-23" dirty="0"/>
              <a:t> </a:t>
            </a:r>
            <a:r>
              <a:rPr spc="-8" dirty="0"/>
              <a:t>resources.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629621" y="4815370"/>
            <a:ext cx="3280410" cy="4251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9525" marR="3810" defTabSz="685800">
              <a:spcBef>
                <a:spcPts val="75"/>
              </a:spcBef>
            </a:pPr>
            <a:r>
              <a:rPr sz="1350" spc="-41" dirty="0">
                <a:solidFill>
                  <a:srgbClr val="00254D"/>
                </a:solidFill>
                <a:latin typeface="Segoe UI"/>
                <a:cs typeface="Segoe UI"/>
              </a:rPr>
              <a:t>You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need to </a:t>
            </a:r>
            <a:r>
              <a:rPr sz="1350" spc="-11" dirty="0">
                <a:solidFill>
                  <a:srgbClr val="00254D"/>
                </a:solidFill>
                <a:latin typeface="Segoe UI"/>
                <a:cs typeface="Segoe UI"/>
              </a:rPr>
              <a:t>make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meaning </a:t>
            </a:r>
            <a:r>
              <a:rPr sz="1350" spc="-15" dirty="0">
                <a:solidFill>
                  <a:srgbClr val="00254D"/>
                </a:solidFill>
                <a:latin typeface="Segoe UI"/>
                <a:cs typeface="Segoe UI"/>
              </a:rPr>
              <a:t>of </a:t>
            </a:r>
            <a:r>
              <a:rPr sz="1350" dirty="0">
                <a:solidFill>
                  <a:srgbClr val="00254D"/>
                </a:solidFill>
                <a:latin typeface="Segoe UI"/>
                <a:cs typeface="Segoe UI"/>
              </a:rPr>
              <a:t>the </a:t>
            </a:r>
            <a:r>
              <a:rPr sz="1350" spc="-4" dirty="0">
                <a:solidFill>
                  <a:srgbClr val="00254D"/>
                </a:solidFill>
                <a:latin typeface="Segoe UI"/>
                <a:cs typeface="Segoe UI"/>
              </a:rPr>
              <a:t>data and  information.</a:t>
            </a:r>
            <a:endParaRPr sz="1350" dirty="0">
              <a:solidFill>
                <a:prstClr val="black"/>
              </a:solidFill>
              <a:latin typeface="Segoe UI"/>
              <a:cs typeface="Segoe U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327A6E-AC20-430D-8850-E3C99ECB36E3}"/>
              </a:ext>
            </a:extLst>
          </p:cNvPr>
          <p:cNvSpPr txBox="1"/>
          <p:nvPr/>
        </p:nvSpPr>
        <p:spPr>
          <a:xfrm>
            <a:off x="7809777" y="6158085"/>
            <a:ext cx="13342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200" b="1" dirty="0"/>
              <a:t>Slido.com #W539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ZSOG-PowerPoint template">
  <a:themeElements>
    <a:clrScheme name="ANZOG-PPNT">
      <a:dk1>
        <a:sysClr val="windowText" lastClr="000000"/>
      </a:dk1>
      <a:lt1>
        <a:sysClr val="window" lastClr="FFFFFF"/>
      </a:lt1>
      <a:dk2>
        <a:srgbClr val="253B7D"/>
      </a:dk2>
      <a:lt2>
        <a:srgbClr val="FFFFFF"/>
      </a:lt2>
      <a:accent1>
        <a:srgbClr val="007447"/>
      </a:accent1>
      <a:accent2>
        <a:srgbClr val="00A551"/>
      </a:accent2>
      <a:accent3>
        <a:srgbClr val="EC1C24"/>
      </a:accent3>
      <a:accent4>
        <a:srgbClr val="FFCA05"/>
      </a:accent4>
      <a:accent5>
        <a:srgbClr val="253B7D"/>
      </a:accent5>
      <a:accent6>
        <a:srgbClr val="5BCAF4"/>
      </a:accent6>
      <a:hlink>
        <a:srgbClr val="253B7D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ZSOG-PowerPoint template" id="{8A9BFD81-BBA4-4AC3-92F4-8574AA4EAFA3}" vid="{CB02C1A1-1C44-48A6-8C38-225648D394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ference presentation v.2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80233 R4Q MSPowerPoint template_standard_image title page.potx" id="{960B34EF-B3BC-41FC-A06B-92B81CC8BF1C}" vid="{89C97563-572B-41EE-8BCF-4E7FB1560F3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F180B4C198844BF045B7BC2D5DE4A" ma:contentTypeVersion="10" ma:contentTypeDescription="Create a new document." ma:contentTypeScope="" ma:versionID="bd4fff8b35049df216a981988af1bc1d">
  <xsd:schema xmlns:xsd="http://www.w3.org/2001/XMLSchema" xmlns:xs="http://www.w3.org/2001/XMLSchema" xmlns:p="http://schemas.microsoft.com/office/2006/metadata/properties" xmlns:ns2="941e4863-408d-4232-9006-e4ece879a4b8" xmlns:ns3="5fe5f515-21e2-4430-b2c5-8938785ae444" targetNamespace="http://schemas.microsoft.com/office/2006/metadata/properties" ma:root="true" ma:fieldsID="d4f549bd72fe062d5666a6af4f666915" ns2:_="" ns3:_="">
    <xsd:import namespace="941e4863-408d-4232-9006-e4ece879a4b8"/>
    <xsd:import namespace="5fe5f515-21e2-4430-b2c5-8938785ae4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e4863-408d-4232-9006-e4ece879a4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e5f515-21e2-4430-b2c5-8938785ae4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D83D67-E63F-491D-AF43-69C33CBFAD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6E99B95-7329-44FD-95E9-F045477E78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1C18A1-43B9-4798-AB2E-706FF0C32E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1e4863-408d-4232-9006-e4ece879a4b8"/>
    <ds:schemaRef ds:uri="5fe5f515-21e2-4430-b2c5-8938785ae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13. ANZSOG-PowerPoint template</Template>
  <TotalTime>89</TotalTime>
  <Words>1083</Words>
  <Application>Microsoft Macintosh PowerPoint</Application>
  <PresentationFormat>On-screen Show (4:3)</PresentationFormat>
  <Paragraphs>234</Paragraphs>
  <Slides>24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Nunito</vt:lpstr>
      <vt:lpstr>Segoe UI</vt:lpstr>
      <vt:lpstr>Segoe UI Light</vt:lpstr>
      <vt:lpstr>Segoe UI Semibold</vt:lpstr>
      <vt:lpstr>Segoe UI Semilight</vt:lpstr>
      <vt:lpstr>Times New Roman</vt:lpstr>
      <vt:lpstr>ANZSOG-PowerPoint template</vt:lpstr>
      <vt:lpstr>Office Theme</vt:lpstr>
      <vt:lpstr>Conference presentation v.2</vt:lpstr>
      <vt:lpstr>PowerPoint Presentation</vt:lpstr>
      <vt:lpstr>PowerPoint Presentation</vt:lpstr>
      <vt:lpstr>Regulatory excellence requires a clear regulatory approach,  an integrated operating model and the capability to deliver</vt:lpstr>
      <vt:lpstr>How value is delivered</vt:lpstr>
      <vt:lpstr>The way things actually get done</vt:lpstr>
      <vt:lpstr>Regulatory partnerships</vt:lpstr>
      <vt:lpstr>Business processes</vt:lpstr>
      <vt:lpstr>PowerPoint Presentation</vt:lpstr>
      <vt:lpstr>Data information and intelligence</vt:lpstr>
      <vt:lpstr>About Nous</vt:lpstr>
      <vt:lpstr>PowerPoint Presentation</vt:lpstr>
      <vt:lpstr>Theory and practice</vt:lpstr>
      <vt:lpstr>PowerPoint Presentation</vt:lpstr>
      <vt:lpstr>QLD RA for ECEC</vt:lpstr>
      <vt:lpstr>Back in 2016…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Michelle Tunley</dc:creator>
  <cp:lastModifiedBy>Sonal Chanana</cp:lastModifiedBy>
  <cp:revision>12</cp:revision>
  <dcterms:created xsi:type="dcterms:W3CDTF">2018-06-14T03:48:20Z</dcterms:created>
  <dcterms:modified xsi:type="dcterms:W3CDTF">2019-10-29T01:44:34Z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0x0101004E8F180B4C198844BF045B7BC2D5DE4A</vt:lpwstr>
  </property>
  <property fmtid="{D5CDD505-2E9C-101B-9397-08002B2CF9AE}" pid="3" name="Order">
    <vt:r8>100</vt:r8>
  </property>
  <property fmtid="{D5CDD505-2E9C-101B-9397-08002B2CF9AE}" pid="4" name="AuthorIds_UIVersion_2048">
    <vt:lpwstr>26</vt:lpwstr>
  </property>
</Properties>
</file>