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91" r:id="rId5"/>
  </p:sldMasterIdLst>
  <p:notesMasterIdLst>
    <p:notesMasterId r:id="rId35"/>
  </p:notesMasterIdLst>
  <p:sldIdLst>
    <p:sldId id="278" r:id="rId6"/>
    <p:sldId id="305" r:id="rId7"/>
    <p:sldId id="260" r:id="rId8"/>
    <p:sldId id="279" r:id="rId9"/>
    <p:sldId id="306" r:id="rId10"/>
    <p:sldId id="280" r:id="rId11"/>
    <p:sldId id="281" r:id="rId12"/>
    <p:sldId id="283" r:id="rId13"/>
    <p:sldId id="289" r:id="rId14"/>
    <p:sldId id="748" r:id="rId15"/>
    <p:sldId id="644" r:id="rId16"/>
    <p:sldId id="634" r:id="rId17"/>
    <p:sldId id="755" r:id="rId18"/>
    <p:sldId id="754" r:id="rId19"/>
    <p:sldId id="753" r:id="rId20"/>
    <p:sldId id="600" r:id="rId21"/>
    <p:sldId id="749" r:id="rId22"/>
    <p:sldId id="757" r:id="rId23"/>
    <p:sldId id="638" r:id="rId24"/>
    <p:sldId id="758" r:id="rId25"/>
    <p:sldId id="759" r:id="rId26"/>
    <p:sldId id="482" r:id="rId27"/>
    <p:sldId id="756" r:id="rId28"/>
    <p:sldId id="605" r:id="rId29"/>
    <p:sldId id="760" r:id="rId30"/>
    <p:sldId id="282" r:id="rId31"/>
    <p:sldId id="743" r:id="rId32"/>
    <p:sldId id="276" r:id="rId33"/>
    <p:sldId id="275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7C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137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99F4F6-1819-423F-884B-D0D8C71B9122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SG"/>
        </a:p>
      </dgm:t>
    </dgm:pt>
    <dgm:pt modelId="{B15A84EA-C0E9-4457-890F-AF56B464CE8B}">
      <dgm:prSet phldrT="[Text]" custT="1"/>
      <dgm:spPr/>
      <dgm:t>
        <a:bodyPr tIns="144000" bIns="0"/>
        <a:lstStyle/>
        <a:p>
          <a:r>
            <a:rPr lang="en-US" sz="3200" b="1" dirty="0">
              <a:latin typeface="Arial" panose="020B0604020202020204" pitchFamily="34" charset="0"/>
              <a:cs typeface="Arial" panose="020B0604020202020204" pitchFamily="34" charset="0"/>
            </a:rPr>
            <a:t>1.0</a:t>
          </a:r>
          <a:endParaRPr lang="en-SG" sz="3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B726C1-A30A-44A1-8CA8-D7CB3670F970}" type="parTrans" cxnId="{CE21C29A-7DD0-42B2-90B9-BA578EBD231C}">
      <dgm:prSet/>
      <dgm:spPr/>
      <dgm:t>
        <a:bodyPr/>
        <a:lstStyle/>
        <a:p>
          <a:endParaRPr lang="en-SG"/>
        </a:p>
      </dgm:t>
    </dgm:pt>
    <dgm:pt modelId="{C250DB9C-90C6-44F2-B5F1-2BBACD62314D}" type="sibTrans" cxnId="{CE21C29A-7DD0-42B2-90B9-BA578EBD231C}">
      <dgm:prSet/>
      <dgm:spPr/>
      <dgm:t>
        <a:bodyPr/>
        <a:lstStyle/>
        <a:p>
          <a:endParaRPr lang="en-SG"/>
        </a:p>
      </dgm:t>
    </dgm:pt>
    <dgm:pt modelId="{1063CDF9-0B84-43CD-9C1D-A8B196ABDF95}">
      <dgm:prSet phldrT="[Text]"/>
      <dgm:spPr/>
      <dgm:t>
        <a:bodyPr/>
        <a:lstStyle/>
        <a:p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COMPLIANCE-BASED</a:t>
          </a:r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 APPROACH (</a:t>
          </a:r>
          <a:r>
            <a:rPr lang="en-US" b="1" i="1" dirty="0">
              <a:latin typeface="Arial" panose="020B0604020202020204" pitchFamily="34" charset="0"/>
              <a:cs typeface="Arial" panose="020B0604020202020204" pitchFamily="34" charset="0"/>
            </a:rPr>
            <a:t>adherence to rules and procedures</a:t>
          </a:r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SG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59065AC-2611-48FC-A861-E7213A4C7472}" type="parTrans" cxnId="{8FD2E560-CFFB-427A-9CB6-11755BDADDE4}">
      <dgm:prSet/>
      <dgm:spPr/>
      <dgm:t>
        <a:bodyPr/>
        <a:lstStyle/>
        <a:p>
          <a:endParaRPr lang="en-SG"/>
        </a:p>
      </dgm:t>
    </dgm:pt>
    <dgm:pt modelId="{A7685A7C-32A6-41BC-8EF4-E62DCD89001C}" type="sibTrans" cxnId="{8FD2E560-CFFB-427A-9CB6-11755BDADDE4}">
      <dgm:prSet/>
      <dgm:spPr/>
      <dgm:t>
        <a:bodyPr/>
        <a:lstStyle/>
        <a:p>
          <a:endParaRPr lang="en-SG"/>
        </a:p>
      </dgm:t>
    </dgm:pt>
    <dgm:pt modelId="{234A409D-317A-45A6-A8AD-98957A7A59FE}">
      <dgm:prSet phldrT="[Text]" custT="1"/>
      <dgm:spPr/>
      <dgm:t>
        <a:bodyPr/>
        <a:lstStyle/>
        <a:p>
          <a:r>
            <a:rPr lang="en-US" sz="3200" b="1" dirty="0">
              <a:latin typeface="Arial" panose="020B0604020202020204" pitchFamily="34" charset="0"/>
              <a:cs typeface="Arial" panose="020B0604020202020204" pitchFamily="34" charset="0"/>
            </a:rPr>
            <a:t>2.0</a:t>
          </a:r>
          <a:endParaRPr lang="en-SG" sz="3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E7F263-DCDC-4627-B23E-BAB361F0B60A}" type="parTrans" cxnId="{24751B0D-5B2D-4329-9EAF-8DA312AA353E}">
      <dgm:prSet/>
      <dgm:spPr/>
      <dgm:t>
        <a:bodyPr/>
        <a:lstStyle/>
        <a:p>
          <a:endParaRPr lang="en-SG"/>
        </a:p>
      </dgm:t>
    </dgm:pt>
    <dgm:pt modelId="{8273353E-8C90-4C16-B9D4-B60D0640F8B6}" type="sibTrans" cxnId="{24751B0D-5B2D-4329-9EAF-8DA312AA353E}">
      <dgm:prSet/>
      <dgm:spPr/>
      <dgm:t>
        <a:bodyPr/>
        <a:lstStyle/>
        <a:p>
          <a:endParaRPr lang="en-SG"/>
        </a:p>
      </dgm:t>
    </dgm:pt>
    <dgm:pt modelId="{23C57D00-562D-49AE-829F-F7CEF54ACE8C}">
      <dgm:prSet phldrT="[Text]"/>
      <dgm:spPr/>
      <dgm:t>
        <a:bodyPr/>
        <a:lstStyle/>
        <a:p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VALUES-BASED</a:t>
          </a:r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 APPROACH    (</a:t>
          </a:r>
          <a:r>
            <a:rPr lang="en-US" b="1" i="1" dirty="0">
              <a:latin typeface="Arial" panose="020B0604020202020204" pitchFamily="34" charset="0"/>
              <a:cs typeface="Arial" panose="020B0604020202020204" pitchFamily="34" charset="0"/>
            </a:rPr>
            <a:t>moral awareness and development</a:t>
          </a:r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SG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6EFAD3-E477-447A-83B1-6A4DE6F34BF0}" type="parTrans" cxnId="{8130D6ED-3F5E-41D0-8870-257ABA12863D}">
      <dgm:prSet/>
      <dgm:spPr/>
      <dgm:t>
        <a:bodyPr/>
        <a:lstStyle/>
        <a:p>
          <a:endParaRPr lang="en-SG"/>
        </a:p>
      </dgm:t>
    </dgm:pt>
    <dgm:pt modelId="{105AC182-B49D-4E13-B850-D78CD8B62484}" type="sibTrans" cxnId="{8130D6ED-3F5E-41D0-8870-257ABA12863D}">
      <dgm:prSet/>
      <dgm:spPr/>
      <dgm:t>
        <a:bodyPr/>
        <a:lstStyle/>
        <a:p>
          <a:endParaRPr lang="en-SG"/>
        </a:p>
      </dgm:t>
    </dgm:pt>
    <dgm:pt modelId="{67D1BCB8-EBAF-4993-8343-5570B5033F7B}">
      <dgm:prSet phldrT="[Text]" custT="1"/>
      <dgm:spPr/>
      <dgm:t>
        <a:bodyPr/>
        <a:lstStyle/>
        <a:p>
          <a:r>
            <a:rPr lang="en-US" sz="3200" b="1" dirty="0">
              <a:latin typeface="Arial" panose="020B0604020202020204" pitchFamily="34" charset="0"/>
              <a:cs typeface="Arial" panose="020B0604020202020204" pitchFamily="34" charset="0"/>
            </a:rPr>
            <a:t>3.0</a:t>
          </a:r>
          <a:endParaRPr lang="en-SG" sz="3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2474CD9-6D3F-4AF8-842B-477B3EBBE20B}" type="parTrans" cxnId="{20D9A765-A3DF-4C7C-963D-E2154AA6A64F}">
      <dgm:prSet/>
      <dgm:spPr/>
      <dgm:t>
        <a:bodyPr/>
        <a:lstStyle/>
        <a:p>
          <a:endParaRPr lang="en-SG"/>
        </a:p>
      </dgm:t>
    </dgm:pt>
    <dgm:pt modelId="{23E42674-89BE-4E84-9F5C-A485676F3152}" type="sibTrans" cxnId="{20D9A765-A3DF-4C7C-963D-E2154AA6A64F}">
      <dgm:prSet/>
      <dgm:spPr/>
      <dgm:t>
        <a:bodyPr/>
        <a:lstStyle/>
        <a:p>
          <a:endParaRPr lang="en-SG"/>
        </a:p>
      </dgm:t>
    </dgm:pt>
    <dgm:pt modelId="{DF04C380-1A87-4FEB-9D54-334DDCC05EE0}">
      <dgm:prSet phldrT="[Text]"/>
      <dgm:spPr/>
      <dgm:t>
        <a:bodyPr/>
        <a:lstStyle/>
        <a:p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INTEGRITY AS ‘REGULAR’ </a:t>
          </a:r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PROFESSIONAL RESPONSIBLITY</a:t>
          </a:r>
          <a:endParaRPr lang="en-SG" b="1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B4D130-609A-4ACF-B8F1-F6DD3FA6BF07}" type="parTrans" cxnId="{99413996-8D01-42B2-B8B9-62AC9580FC53}">
      <dgm:prSet/>
      <dgm:spPr/>
      <dgm:t>
        <a:bodyPr/>
        <a:lstStyle/>
        <a:p>
          <a:endParaRPr lang="en-SG"/>
        </a:p>
      </dgm:t>
    </dgm:pt>
    <dgm:pt modelId="{99B84CED-B367-469C-AF6E-6B3E5874DD13}" type="sibTrans" cxnId="{99413996-8D01-42B2-B8B9-62AC9580FC53}">
      <dgm:prSet/>
      <dgm:spPr/>
      <dgm:t>
        <a:bodyPr/>
        <a:lstStyle/>
        <a:p>
          <a:endParaRPr lang="en-SG"/>
        </a:p>
      </dgm:t>
    </dgm:pt>
    <dgm:pt modelId="{E9E815EA-1A08-4146-930B-14C5DEFB693C}" type="pres">
      <dgm:prSet presAssocID="{A599F4F6-1819-423F-884B-D0D8C71B9122}" presName="linearFlow" presStyleCnt="0">
        <dgm:presLayoutVars>
          <dgm:dir/>
          <dgm:animLvl val="lvl"/>
          <dgm:resizeHandles val="exact"/>
        </dgm:presLayoutVars>
      </dgm:prSet>
      <dgm:spPr/>
    </dgm:pt>
    <dgm:pt modelId="{3210A700-102D-4209-ACCC-D66FC54200D5}" type="pres">
      <dgm:prSet presAssocID="{B15A84EA-C0E9-4457-890F-AF56B464CE8B}" presName="composite" presStyleCnt="0"/>
      <dgm:spPr/>
    </dgm:pt>
    <dgm:pt modelId="{D29B5F5B-E8C1-474A-A37F-AEAF29CE42F8}" type="pres">
      <dgm:prSet presAssocID="{B15A84EA-C0E9-4457-890F-AF56B464CE8B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6A9578B6-2CF9-40FD-A041-22F54A75BBFC}" type="pres">
      <dgm:prSet presAssocID="{B15A84EA-C0E9-4457-890F-AF56B464CE8B}" presName="descendantText" presStyleLbl="alignAcc1" presStyleIdx="0" presStyleCnt="3">
        <dgm:presLayoutVars>
          <dgm:bulletEnabled val="1"/>
        </dgm:presLayoutVars>
      </dgm:prSet>
      <dgm:spPr/>
    </dgm:pt>
    <dgm:pt modelId="{FFF462E8-4ACF-4AB2-B278-2DE4486FEB3F}" type="pres">
      <dgm:prSet presAssocID="{C250DB9C-90C6-44F2-B5F1-2BBACD62314D}" presName="sp" presStyleCnt="0"/>
      <dgm:spPr/>
    </dgm:pt>
    <dgm:pt modelId="{23565391-398A-47DC-B226-E0B1FC37A8D1}" type="pres">
      <dgm:prSet presAssocID="{234A409D-317A-45A6-A8AD-98957A7A59FE}" presName="composite" presStyleCnt="0"/>
      <dgm:spPr/>
    </dgm:pt>
    <dgm:pt modelId="{DE4302FF-F47E-4766-B551-5FFC1742AC13}" type="pres">
      <dgm:prSet presAssocID="{234A409D-317A-45A6-A8AD-98957A7A59F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C40B199C-8399-4A11-BA24-7C458E102BC2}" type="pres">
      <dgm:prSet presAssocID="{234A409D-317A-45A6-A8AD-98957A7A59FE}" presName="descendantText" presStyleLbl="alignAcc1" presStyleIdx="1" presStyleCnt="3">
        <dgm:presLayoutVars>
          <dgm:bulletEnabled val="1"/>
        </dgm:presLayoutVars>
      </dgm:prSet>
      <dgm:spPr/>
    </dgm:pt>
    <dgm:pt modelId="{74AF7BAC-B544-46D2-9366-D81C3D672DB4}" type="pres">
      <dgm:prSet presAssocID="{8273353E-8C90-4C16-B9D4-B60D0640F8B6}" presName="sp" presStyleCnt="0"/>
      <dgm:spPr/>
    </dgm:pt>
    <dgm:pt modelId="{C84EE2F2-333B-4E92-9487-2B2BE07E61BB}" type="pres">
      <dgm:prSet presAssocID="{67D1BCB8-EBAF-4993-8343-5570B5033F7B}" presName="composite" presStyleCnt="0"/>
      <dgm:spPr/>
    </dgm:pt>
    <dgm:pt modelId="{DA61A580-BB3D-4474-BB06-8F6E8697E497}" type="pres">
      <dgm:prSet presAssocID="{67D1BCB8-EBAF-4993-8343-5570B5033F7B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A85D0150-D1FE-45F9-BA11-016DDC9C9537}" type="pres">
      <dgm:prSet presAssocID="{67D1BCB8-EBAF-4993-8343-5570B5033F7B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24751B0D-5B2D-4329-9EAF-8DA312AA353E}" srcId="{A599F4F6-1819-423F-884B-D0D8C71B9122}" destId="{234A409D-317A-45A6-A8AD-98957A7A59FE}" srcOrd="1" destOrd="0" parTransId="{A2E7F263-DCDC-4627-B23E-BAB361F0B60A}" sibTransId="{8273353E-8C90-4C16-B9D4-B60D0640F8B6}"/>
    <dgm:cxn modelId="{8FD2E560-CFFB-427A-9CB6-11755BDADDE4}" srcId="{B15A84EA-C0E9-4457-890F-AF56B464CE8B}" destId="{1063CDF9-0B84-43CD-9C1D-A8B196ABDF95}" srcOrd="0" destOrd="0" parTransId="{359065AC-2611-48FC-A861-E7213A4C7472}" sibTransId="{A7685A7C-32A6-41BC-8EF4-E62DCD89001C}"/>
    <dgm:cxn modelId="{20D9A765-A3DF-4C7C-963D-E2154AA6A64F}" srcId="{A599F4F6-1819-423F-884B-D0D8C71B9122}" destId="{67D1BCB8-EBAF-4993-8343-5570B5033F7B}" srcOrd="2" destOrd="0" parTransId="{72474CD9-6D3F-4AF8-842B-477B3EBBE20B}" sibTransId="{23E42674-89BE-4E84-9F5C-A485676F3152}"/>
    <dgm:cxn modelId="{19E0B552-96B4-4D36-B022-833CE43AB04C}" type="presOf" srcId="{67D1BCB8-EBAF-4993-8343-5570B5033F7B}" destId="{DA61A580-BB3D-4474-BB06-8F6E8697E497}" srcOrd="0" destOrd="0" presId="urn:microsoft.com/office/officeart/2005/8/layout/chevron2"/>
    <dgm:cxn modelId="{DBB83E7F-138E-4B0D-810F-C1A8B99B0AFD}" type="presOf" srcId="{1063CDF9-0B84-43CD-9C1D-A8B196ABDF95}" destId="{6A9578B6-2CF9-40FD-A041-22F54A75BBFC}" srcOrd="0" destOrd="0" presId="urn:microsoft.com/office/officeart/2005/8/layout/chevron2"/>
    <dgm:cxn modelId="{25AEF992-8362-44CC-80A9-B96970D40729}" type="presOf" srcId="{234A409D-317A-45A6-A8AD-98957A7A59FE}" destId="{DE4302FF-F47E-4766-B551-5FFC1742AC13}" srcOrd="0" destOrd="0" presId="urn:microsoft.com/office/officeart/2005/8/layout/chevron2"/>
    <dgm:cxn modelId="{99413996-8D01-42B2-B8B9-62AC9580FC53}" srcId="{67D1BCB8-EBAF-4993-8343-5570B5033F7B}" destId="{DF04C380-1A87-4FEB-9D54-334DDCC05EE0}" srcOrd="0" destOrd="0" parTransId="{90B4D130-609A-4ACF-B8F1-F6DD3FA6BF07}" sibTransId="{99B84CED-B367-469C-AF6E-6B3E5874DD13}"/>
    <dgm:cxn modelId="{F9EA6896-B963-4A70-BC48-434AD9EA5110}" type="presOf" srcId="{B15A84EA-C0E9-4457-890F-AF56B464CE8B}" destId="{D29B5F5B-E8C1-474A-A37F-AEAF29CE42F8}" srcOrd="0" destOrd="0" presId="urn:microsoft.com/office/officeart/2005/8/layout/chevron2"/>
    <dgm:cxn modelId="{7D7C5D9A-CEE6-4642-BE23-85EB7C681BCB}" type="presOf" srcId="{23C57D00-562D-49AE-829F-F7CEF54ACE8C}" destId="{C40B199C-8399-4A11-BA24-7C458E102BC2}" srcOrd="0" destOrd="0" presId="urn:microsoft.com/office/officeart/2005/8/layout/chevron2"/>
    <dgm:cxn modelId="{CE21C29A-7DD0-42B2-90B9-BA578EBD231C}" srcId="{A599F4F6-1819-423F-884B-D0D8C71B9122}" destId="{B15A84EA-C0E9-4457-890F-AF56B464CE8B}" srcOrd="0" destOrd="0" parTransId="{B2B726C1-A30A-44A1-8CA8-D7CB3670F970}" sibTransId="{C250DB9C-90C6-44F2-B5F1-2BBACD62314D}"/>
    <dgm:cxn modelId="{340EFDC7-FC10-42AE-B833-CDF0DFF74EA7}" type="presOf" srcId="{A599F4F6-1819-423F-884B-D0D8C71B9122}" destId="{E9E815EA-1A08-4146-930B-14C5DEFB693C}" srcOrd="0" destOrd="0" presId="urn:microsoft.com/office/officeart/2005/8/layout/chevron2"/>
    <dgm:cxn modelId="{B64E0FDF-BCC3-4BFF-88CA-D0450BC3BBC8}" type="presOf" srcId="{DF04C380-1A87-4FEB-9D54-334DDCC05EE0}" destId="{A85D0150-D1FE-45F9-BA11-016DDC9C9537}" srcOrd="0" destOrd="0" presId="urn:microsoft.com/office/officeart/2005/8/layout/chevron2"/>
    <dgm:cxn modelId="{8130D6ED-3F5E-41D0-8870-257ABA12863D}" srcId="{234A409D-317A-45A6-A8AD-98957A7A59FE}" destId="{23C57D00-562D-49AE-829F-F7CEF54ACE8C}" srcOrd="0" destOrd="0" parTransId="{F36EFAD3-E477-447A-83B1-6A4DE6F34BF0}" sibTransId="{105AC182-B49D-4E13-B850-D78CD8B62484}"/>
    <dgm:cxn modelId="{9D5E6C6A-06B8-4987-9AAF-3CCA96E49FB0}" type="presParOf" srcId="{E9E815EA-1A08-4146-930B-14C5DEFB693C}" destId="{3210A700-102D-4209-ACCC-D66FC54200D5}" srcOrd="0" destOrd="0" presId="urn:microsoft.com/office/officeart/2005/8/layout/chevron2"/>
    <dgm:cxn modelId="{754676D1-522A-45E4-89E3-0A8DEFCB4466}" type="presParOf" srcId="{3210A700-102D-4209-ACCC-D66FC54200D5}" destId="{D29B5F5B-E8C1-474A-A37F-AEAF29CE42F8}" srcOrd="0" destOrd="0" presId="urn:microsoft.com/office/officeart/2005/8/layout/chevron2"/>
    <dgm:cxn modelId="{CEFF2377-9F70-497E-8955-2807D1CC6B4E}" type="presParOf" srcId="{3210A700-102D-4209-ACCC-D66FC54200D5}" destId="{6A9578B6-2CF9-40FD-A041-22F54A75BBFC}" srcOrd="1" destOrd="0" presId="urn:microsoft.com/office/officeart/2005/8/layout/chevron2"/>
    <dgm:cxn modelId="{4058E519-20C9-4477-9653-1C1451B4DA6E}" type="presParOf" srcId="{E9E815EA-1A08-4146-930B-14C5DEFB693C}" destId="{FFF462E8-4ACF-4AB2-B278-2DE4486FEB3F}" srcOrd="1" destOrd="0" presId="urn:microsoft.com/office/officeart/2005/8/layout/chevron2"/>
    <dgm:cxn modelId="{F7B231ED-7F77-45D1-855E-C3C768FB1B79}" type="presParOf" srcId="{E9E815EA-1A08-4146-930B-14C5DEFB693C}" destId="{23565391-398A-47DC-B226-E0B1FC37A8D1}" srcOrd="2" destOrd="0" presId="urn:microsoft.com/office/officeart/2005/8/layout/chevron2"/>
    <dgm:cxn modelId="{D8E43E42-1C55-4B6F-A596-C81026670CAC}" type="presParOf" srcId="{23565391-398A-47DC-B226-E0B1FC37A8D1}" destId="{DE4302FF-F47E-4766-B551-5FFC1742AC13}" srcOrd="0" destOrd="0" presId="urn:microsoft.com/office/officeart/2005/8/layout/chevron2"/>
    <dgm:cxn modelId="{E90A854B-C58A-4E81-AD55-1425FE2DF503}" type="presParOf" srcId="{23565391-398A-47DC-B226-E0B1FC37A8D1}" destId="{C40B199C-8399-4A11-BA24-7C458E102BC2}" srcOrd="1" destOrd="0" presId="urn:microsoft.com/office/officeart/2005/8/layout/chevron2"/>
    <dgm:cxn modelId="{250A4EF0-A441-498F-86E9-CC8AE4CA791A}" type="presParOf" srcId="{E9E815EA-1A08-4146-930B-14C5DEFB693C}" destId="{74AF7BAC-B544-46D2-9366-D81C3D672DB4}" srcOrd="3" destOrd="0" presId="urn:microsoft.com/office/officeart/2005/8/layout/chevron2"/>
    <dgm:cxn modelId="{9A1171EA-6481-4514-B1BB-316AE94F799C}" type="presParOf" srcId="{E9E815EA-1A08-4146-930B-14C5DEFB693C}" destId="{C84EE2F2-333B-4E92-9487-2B2BE07E61BB}" srcOrd="4" destOrd="0" presId="urn:microsoft.com/office/officeart/2005/8/layout/chevron2"/>
    <dgm:cxn modelId="{53453B24-CEAF-4F31-BA5D-2498E82A1B7D}" type="presParOf" srcId="{C84EE2F2-333B-4E92-9487-2B2BE07E61BB}" destId="{DA61A580-BB3D-4474-BB06-8F6E8697E497}" srcOrd="0" destOrd="0" presId="urn:microsoft.com/office/officeart/2005/8/layout/chevron2"/>
    <dgm:cxn modelId="{E6AC77D2-80F0-4151-A53B-87A8C0BC01BF}" type="presParOf" srcId="{C84EE2F2-333B-4E92-9487-2B2BE07E61BB}" destId="{A85D0150-D1FE-45F9-BA11-016DDC9C953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9B5F5B-E8C1-474A-A37F-AEAF29CE42F8}">
      <dsp:nvSpPr>
        <dsp:cNvPr id="0" name=""/>
        <dsp:cNvSpPr/>
      </dsp:nvSpPr>
      <dsp:spPr>
        <a:xfrm rot="5400000">
          <a:off x="-277626" y="281052"/>
          <a:ext cx="1850840" cy="12955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44000" rIns="2032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Arial" panose="020B0604020202020204" pitchFamily="34" charset="0"/>
              <a:cs typeface="Arial" panose="020B0604020202020204" pitchFamily="34" charset="0"/>
            </a:rPr>
            <a:t>1.0</a:t>
          </a:r>
          <a:endParaRPr lang="en-SG" sz="3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651220"/>
        <a:ext cx="1295588" cy="555252"/>
      </dsp:txXfrm>
    </dsp:sp>
    <dsp:sp modelId="{6A9578B6-2CF9-40FD-A041-22F54A75BBFC}">
      <dsp:nvSpPr>
        <dsp:cNvPr id="0" name=""/>
        <dsp:cNvSpPr/>
      </dsp:nvSpPr>
      <dsp:spPr>
        <a:xfrm rot="5400000">
          <a:off x="3894386" y="-2595371"/>
          <a:ext cx="1203678" cy="64012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COMPLIANCE-BASED</a:t>
          </a:r>
          <a:r>
            <a:rPr lang="en-US" sz="2600" b="1" kern="1200" dirty="0">
              <a:latin typeface="Arial" panose="020B0604020202020204" pitchFamily="34" charset="0"/>
              <a:cs typeface="Arial" panose="020B0604020202020204" pitchFamily="34" charset="0"/>
            </a:rPr>
            <a:t> APPROACH (</a:t>
          </a:r>
          <a:r>
            <a:rPr lang="en-US" sz="2600" b="1" i="1" kern="1200" dirty="0">
              <a:latin typeface="Arial" panose="020B0604020202020204" pitchFamily="34" charset="0"/>
              <a:cs typeface="Arial" panose="020B0604020202020204" pitchFamily="34" charset="0"/>
            </a:rPr>
            <a:t>adherence to rules and procedures</a:t>
          </a:r>
          <a:r>
            <a:rPr lang="en-US" sz="2600" b="1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SG" sz="2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95588" y="62186"/>
        <a:ext cx="6342516" cy="1086160"/>
      </dsp:txXfrm>
    </dsp:sp>
    <dsp:sp modelId="{DE4302FF-F47E-4766-B551-5FFC1742AC13}">
      <dsp:nvSpPr>
        <dsp:cNvPr id="0" name=""/>
        <dsp:cNvSpPr/>
      </dsp:nvSpPr>
      <dsp:spPr>
        <a:xfrm rot="5400000">
          <a:off x="-277626" y="1940354"/>
          <a:ext cx="1850840" cy="12955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Arial" panose="020B0604020202020204" pitchFamily="34" charset="0"/>
              <a:cs typeface="Arial" panose="020B0604020202020204" pitchFamily="34" charset="0"/>
            </a:rPr>
            <a:t>2.0</a:t>
          </a:r>
          <a:endParaRPr lang="en-SG" sz="3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2310522"/>
        <a:ext cx="1295588" cy="555252"/>
      </dsp:txXfrm>
    </dsp:sp>
    <dsp:sp modelId="{C40B199C-8399-4A11-BA24-7C458E102BC2}">
      <dsp:nvSpPr>
        <dsp:cNvPr id="0" name=""/>
        <dsp:cNvSpPr/>
      </dsp:nvSpPr>
      <dsp:spPr>
        <a:xfrm rot="5400000">
          <a:off x="3894703" y="-936385"/>
          <a:ext cx="1203046" cy="64012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VALUES-BASED</a:t>
          </a:r>
          <a:r>
            <a:rPr lang="en-US" sz="2600" b="1" kern="1200" dirty="0">
              <a:latin typeface="Arial" panose="020B0604020202020204" pitchFamily="34" charset="0"/>
              <a:cs typeface="Arial" panose="020B0604020202020204" pitchFamily="34" charset="0"/>
            </a:rPr>
            <a:t> APPROACH    (</a:t>
          </a:r>
          <a:r>
            <a:rPr lang="en-US" sz="2600" b="1" i="1" kern="1200" dirty="0">
              <a:latin typeface="Arial" panose="020B0604020202020204" pitchFamily="34" charset="0"/>
              <a:cs typeface="Arial" panose="020B0604020202020204" pitchFamily="34" charset="0"/>
            </a:rPr>
            <a:t>moral awareness and development</a:t>
          </a:r>
          <a:r>
            <a:rPr lang="en-US" sz="2600" b="1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SG" sz="2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95589" y="1721457"/>
        <a:ext cx="6342547" cy="1085590"/>
      </dsp:txXfrm>
    </dsp:sp>
    <dsp:sp modelId="{DA61A580-BB3D-4474-BB06-8F6E8697E497}">
      <dsp:nvSpPr>
        <dsp:cNvPr id="0" name=""/>
        <dsp:cNvSpPr/>
      </dsp:nvSpPr>
      <dsp:spPr>
        <a:xfrm rot="5400000">
          <a:off x="-277626" y="3599657"/>
          <a:ext cx="1850840" cy="12955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Arial" panose="020B0604020202020204" pitchFamily="34" charset="0"/>
              <a:cs typeface="Arial" panose="020B0604020202020204" pitchFamily="34" charset="0"/>
            </a:rPr>
            <a:t>3.0</a:t>
          </a:r>
          <a:endParaRPr lang="en-SG" sz="3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3969825"/>
        <a:ext cx="1295588" cy="555252"/>
      </dsp:txXfrm>
    </dsp:sp>
    <dsp:sp modelId="{A85D0150-D1FE-45F9-BA11-016DDC9C9537}">
      <dsp:nvSpPr>
        <dsp:cNvPr id="0" name=""/>
        <dsp:cNvSpPr/>
      </dsp:nvSpPr>
      <dsp:spPr>
        <a:xfrm rot="5400000">
          <a:off x="3894703" y="722916"/>
          <a:ext cx="1203046" cy="64012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b="1" kern="1200" dirty="0">
              <a:latin typeface="Arial" panose="020B0604020202020204" pitchFamily="34" charset="0"/>
              <a:cs typeface="Arial" panose="020B0604020202020204" pitchFamily="34" charset="0"/>
            </a:rPr>
            <a:t>INTEGRITY AS ‘REGULAR’ </a:t>
          </a:r>
          <a:r>
            <a:rPr lang="en-US" sz="26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PROFESSIONAL RESPONSIBLITY</a:t>
          </a:r>
          <a:endParaRPr lang="en-SG" sz="2600" b="1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95589" y="3380758"/>
        <a:ext cx="6342547" cy="1085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7CBE8-323E-4C55-9688-C7DDBCB3BE81}" type="datetimeFigureOut">
              <a:rPr lang="en-US" smtClean="0"/>
              <a:t>2/6/2019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D04AD-0FC8-47F4-8D75-4963D7DDE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70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SG" altLang="en-US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4934A2-5B76-4BB1-BDFB-0621932B4A7D}" type="slidenum">
              <a:rPr kumimoji="0" lang="en-SG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SG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140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500"/>
              </a:spcBef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/>
            </a:pPr>
            <a:r>
              <a:rPr lang="nl-NL" b="1" dirty="0">
                <a:solidFill>
                  <a:srgbClr val="000000"/>
                </a:solidFill>
                <a:ea typeface="MS PGothic" pitchFamily="34" charset="-128"/>
                <a:cs typeface="Arial" charset="0"/>
              </a:rPr>
              <a:t>Central to development from 1.0 to 3.0 is distinction between compliance-based and value-based approach</a:t>
            </a:r>
          </a:p>
          <a:p>
            <a:pPr marL="342900" indent="-342900">
              <a:spcBef>
                <a:spcPts val="1500"/>
              </a:spcBef>
              <a:buFont typeface="Wingdings" pitchFamily="2" charset="2"/>
              <a:buChar char="§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/>
            </a:pPr>
            <a:r>
              <a:rPr lang="en-GB" dirty="0">
                <a:ea typeface="MS PGothic" pitchFamily="34" charset="-128"/>
                <a:cs typeface="Arial" charset="0"/>
              </a:rPr>
              <a:t>Compliance-based approach stresses </a:t>
            </a:r>
            <a:r>
              <a:rPr lang="en-GB" i="1" dirty="0">
                <a:ea typeface="MS PGothic" pitchFamily="34" charset="-128"/>
                <a:cs typeface="Arial" charset="0"/>
              </a:rPr>
              <a:t>adherence to clear rules and procedures</a:t>
            </a:r>
            <a:r>
              <a:rPr lang="en-GB" dirty="0">
                <a:ea typeface="MS PGothic" pitchFamily="34" charset="-128"/>
                <a:cs typeface="Arial" charset="0"/>
              </a:rPr>
              <a:t> </a:t>
            </a:r>
          </a:p>
          <a:p>
            <a:pPr marL="342900" indent="-342900">
              <a:spcBef>
                <a:spcPts val="1500"/>
              </a:spcBef>
              <a:buFont typeface="Wingdings" pitchFamily="2" charset="2"/>
              <a:buChar char="§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/>
            </a:pPr>
            <a:r>
              <a:rPr lang="en-GB" dirty="0">
                <a:ea typeface="MS PGothic" pitchFamily="34" charset="-128"/>
                <a:cs typeface="Arial" charset="0"/>
              </a:rPr>
              <a:t>Procedures are set and formulated, monitoring systems for detecting violations are implemented and specific actors are given explicit investigative powers to investigate allegations </a:t>
            </a:r>
          </a:p>
          <a:p>
            <a:pPr marL="342900" indent="-342900">
              <a:spcBef>
                <a:spcPts val="1500"/>
              </a:spcBef>
              <a:buFont typeface="Wingdings" pitchFamily="2" charset="2"/>
              <a:buChar char="§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/>
            </a:pPr>
            <a:r>
              <a:rPr lang="en-GB" dirty="0">
                <a:ea typeface="MS PGothic" pitchFamily="34" charset="-128"/>
                <a:cs typeface="Arial" charset="0"/>
              </a:rPr>
              <a:t>The same or other actors may be given the power to adjudicate and yet other actors (or the same) are given sanctioning powers </a:t>
            </a:r>
          </a:p>
          <a:p>
            <a:pPr marL="342900" indent="-342900">
              <a:spcBef>
                <a:spcPts val="1500"/>
              </a:spcBef>
              <a:buFont typeface="Wingdings" pitchFamily="2" charset="2"/>
              <a:buChar char="§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/>
            </a:pPr>
            <a:r>
              <a:rPr lang="en-GB" dirty="0">
                <a:ea typeface="MS PGothic" pitchFamily="34" charset="-128"/>
                <a:cs typeface="Arial" charset="0"/>
              </a:rPr>
              <a:t>These powers may be given to internal actors, such as line management, and/or given to external actors, such as ombudsman, external independent integrity agency or audit office </a:t>
            </a:r>
            <a:endParaRPr lang="nl-NL" b="1" dirty="0">
              <a:solidFill>
                <a:srgbClr val="000000"/>
              </a:solidFill>
              <a:ea typeface="MS PGothic" pitchFamily="34" charset="-128"/>
              <a:cs typeface="Arial" charset="0"/>
            </a:endParaRPr>
          </a:p>
          <a:p>
            <a:pPr>
              <a:defRPr/>
            </a:pPr>
            <a:endParaRPr lang="en-SG" altLang="en-US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F845CDF-004A-437E-B6B2-52B5AACF9461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26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>
            <a:extLst>
              <a:ext uri="{FF2B5EF4-FFF2-40B4-BE49-F238E27FC236}">
                <a16:creationId xmlns:a16="http://schemas.microsoft.com/office/drawing/2014/main" id="{4738AF52-6909-4CCC-AFCF-737D391781D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42622" y="4811499"/>
            <a:ext cx="8223250" cy="1246187"/>
            <a:chOff x="290" y="3029"/>
            <a:chExt cx="5180" cy="785"/>
          </a:xfrm>
          <a:solidFill>
            <a:schemeClr val="tx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4C60467-7F4B-4035-922D-065C46483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5" y="3045"/>
              <a:ext cx="626" cy="769"/>
            </a:xfrm>
            <a:custGeom>
              <a:avLst/>
              <a:gdLst>
                <a:gd name="T0" fmla="*/ 604 w 3128"/>
                <a:gd name="T1" fmla="*/ 3576 h 3831"/>
                <a:gd name="T2" fmla="*/ 302 w 3128"/>
                <a:gd name="T3" fmla="*/ 3831 h 3831"/>
                <a:gd name="T4" fmla="*/ 0 w 3128"/>
                <a:gd name="T5" fmla="*/ 3576 h 3831"/>
                <a:gd name="T6" fmla="*/ 0 w 3128"/>
                <a:gd name="T7" fmla="*/ 343 h 3831"/>
                <a:gd name="T8" fmla="*/ 412 w 3128"/>
                <a:gd name="T9" fmla="*/ 0 h 3831"/>
                <a:gd name="T10" fmla="*/ 958 w 3128"/>
                <a:gd name="T11" fmla="*/ 308 h 3831"/>
                <a:gd name="T12" fmla="*/ 2519 w 3128"/>
                <a:gd name="T13" fmla="*/ 2914 h 3831"/>
                <a:gd name="T14" fmla="*/ 2519 w 3128"/>
                <a:gd name="T15" fmla="*/ 256 h 3831"/>
                <a:gd name="T16" fmla="*/ 2826 w 3128"/>
                <a:gd name="T17" fmla="*/ 0 h 3831"/>
                <a:gd name="T18" fmla="*/ 3128 w 3128"/>
                <a:gd name="T19" fmla="*/ 256 h 3831"/>
                <a:gd name="T20" fmla="*/ 3128 w 3128"/>
                <a:gd name="T21" fmla="*/ 3488 h 3831"/>
                <a:gd name="T22" fmla="*/ 2751 w 3128"/>
                <a:gd name="T23" fmla="*/ 3831 h 3831"/>
                <a:gd name="T24" fmla="*/ 2240 w 3128"/>
                <a:gd name="T25" fmla="*/ 3512 h 3831"/>
                <a:gd name="T26" fmla="*/ 604 w 3128"/>
                <a:gd name="T27" fmla="*/ 853 h 3831"/>
                <a:gd name="T28" fmla="*/ 604 w 3128"/>
                <a:gd name="T29" fmla="*/ 3576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28" h="3831">
                  <a:moveTo>
                    <a:pt x="604" y="3576"/>
                  </a:moveTo>
                  <a:cubicBezTo>
                    <a:pt x="604" y="3744"/>
                    <a:pt x="505" y="3831"/>
                    <a:pt x="302" y="3831"/>
                  </a:cubicBezTo>
                  <a:cubicBezTo>
                    <a:pt x="99" y="3831"/>
                    <a:pt x="0" y="3744"/>
                    <a:pt x="0" y="3576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0" y="111"/>
                    <a:pt x="139" y="0"/>
                    <a:pt x="412" y="0"/>
                  </a:cubicBezTo>
                  <a:cubicBezTo>
                    <a:pt x="720" y="0"/>
                    <a:pt x="859" y="134"/>
                    <a:pt x="958" y="308"/>
                  </a:cubicBezTo>
                  <a:cubicBezTo>
                    <a:pt x="2519" y="2914"/>
                    <a:pt x="2519" y="2914"/>
                    <a:pt x="2519" y="2914"/>
                  </a:cubicBezTo>
                  <a:cubicBezTo>
                    <a:pt x="2519" y="256"/>
                    <a:pt x="2519" y="256"/>
                    <a:pt x="2519" y="256"/>
                  </a:cubicBezTo>
                  <a:cubicBezTo>
                    <a:pt x="2519" y="87"/>
                    <a:pt x="2623" y="0"/>
                    <a:pt x="2826" y="0"/>
                  </a:cubicBezTo>
                  <a:cubicBezTo>
                    <a:pt x="3030" y="0"/>
                    <a:pt x="3128" y="87"/>
                    <a:pt x="3128" y="256"/>
                  </a:cubicBezTo>
                  <a:cubicBezTo>
                    <a:pt x="3128" y="3488"/>
                    <a:pt x="3128" y="3488"/>
                    <a:pt x="3128" y="3488"/>
                  </a:cubicBezTo>
                  <a:cubicBezTo>
                    <a:pt x="3128" y="3721"/>
                    <a:pt x="2995" y="3831"/>
                    <a:pt x="2751" y="3831"/>
                  </a:cubicBezTo>
                  <a:cubicBezTo>
                    <a:pt x="2490" y="3831"/>
                    <a:pt x="2351" y="3709"/>
                    <a:pt x="2240" y="3512"/>
                  </a:cubicBezTo>
                  <a:cubicBezTo>
                    <a:pt x="604" y="853"/>
                    <a:pt x="604" y="853"/>
                    <a:pt x="604" y="853"/>
                  </a:cubicBezTo>
                  <a:lnTo>
                    <a:pt x="604" y="35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F423E6E-7C57-401D-9F69-0B9A2D67F6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8" y="3057"/>
              <a:ext cx="536" cy="757"/>
            </a:xfrm>
            <a:custGeom>
              <a:avLst/>
              <a:gdLst>
                <a:gd name="T0" fmla="*/ 2426 w 2681"/>
                <a:gd name="T1" fmla="*/ 3210 h 3773"/>
                <a:gd name="T2" fmla="*/ 2681 w 2681"/>
                <a:gd name="T3" fmla="*/ 3488 h 3773"/>
                <a:gd name="T4" fmla="*/ 2426 w 2681"/>
                <a:gd name="T5" fmla="*/ 3773 h 3773"/>
                <a:gd name="T6" fmla="*/ 296 w 2681"/>
                <a:gd name="T7" fmla="*/ 3773 h 3773"/>
                <a:gd name="T8" fmla="*/ 0 w 2681"/>
                <a:gd name="T9" fmla="*/ 3512 h 3773"/>
                <a:gd name="T10" fmla="*/ 168 w 2681"/>
                <a:gd name="T11" fmla="*/ 3094 h 3773"/>
                <a:gd name="T12" fmla="*/ 1863 w 2681"/>
                <a:gd name="T13" fmla="*/ 563 h 3773"/>
                <a:gd name="T14" fmla="*/ 284 w 2681"/>
                <a:gd name="T15" fmla="*/ 563 h 3773"/>
                <a:gd name="T16" fmla="*/ 29 w 2681"/>
                <a:gd name="T17" fmla="*/ 279 h 3773"/>
                <a:gd name="T18" fmla="*/ 284 w 2681"/>
                <a:gd name="T19" fmla="*/ 0 h 3773"/>
                <a:gd name="T20" fmla="*/ 2345 w 2681"/>
                <a:gd name="T21" fmla="*/ 0 h 3773"/>
                <a:gd name="T22" fmla="*/ 2641 w 2681"/>
                <a:gd name="T23" fmla="*/ 262 h 3773"/>
                <a:gd name="T24" fmla="*/ 2473 w 2681"/>
                <a:gd name="T25" fmla="*/ 679 h 3773"/>
                <a:gd name="T26" fmla="*/ 778 w 2681"/>
                <a:gd name="T27" fmla="*/ 3210 h 3773"/>
                <a:gd name="T28" fmla="*/ 2426 w 2681"/>
                <a:gd name="T29" fmla="*/ 3210 h 3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1" h="3773">
                  <a:moveTo>
                    <a:pt x="2426" y="3210"/>
                  </a:moveTo>
                  <a:cubicBezTo>
                    <a:pt x="2594" y="3210"/>
                    <a:pt x="2681" y="3303"/>
                    <a:pt x="2681" y="3488"/>
                  </a:cubicBezTo>
                  <a:cubicBezTo>
                    <a:pt x="2681" y="3680"/>
                    <a:pt x="2594" y="3773"/>
                    <a:pt x="2426" y="3773"/>
                  </a:cubicBezTo>
                  <a:cubicBezTo>
                    <a:pt x="296" y="3773"/>
                    <a:pt x="296" y="3773"/>
                    <a:pt x="296" y="3773"/>
                  </a:cubicBezTo>
                  <a:cubicBezTo>
                    <a:pt x="99" y="3773"/>
                    <a:pt x="0" y="3686"/>
                    <a:pt x="0" y="3512"/>
                  </a:cubicBezTo>
                  <a:cubicBezTo>
                    <a:pt x="0" y="3355"/>
                    <a:pt x="76" y="3239"/>
                    <a:pt x="168" y="3094"/>
                  </a:cubicBezTo>
                  <a:cubicBezTo>
                    <a:pt x="1863" y="563"/>
                    <a:pt x="1863" y="563"/>
                    <a:pt x="1863" y="563"/>
                  </a:cubicBezTo>
                  <a:cubicBezTo>
                    <a:pt x="284" y="563"/>
                    <a:pt x="284" y="563"/>
                    <a:pt x="284" y="563"/>
                  </a:cubicBezTo>
                  <a:cubicBezTo>
                    <a:pt x="116" y="563"/>
                    <a:pt x="29" y="470"/>
                    <a:pt x="29" y="279"/>
                  </a:cubicBezTo>
                  <a:cubicBezTo>
                    <a:pt x="29" y="93"/>
                    <a:pt x="116" y="0"/>
                    <a:pt x="284" y="0"/>
                  </a:cubicBezTo>
                  <a:cubicBezTo>
                    <a:pt x="2345" y="0"/>
                    <a:pt x="2345" y="0"/>
                    <a:pt x="2345" y="0"/>
                  </a:cubicBezTo>
                  <a:cubicBezTo>
                    <a:pt x="2542" y="0"/>
                    <a:pt x="2641" y="87"/>
                    <a:pt x="2641" y="262"/>
                  </a:cubicBezTo>
                  <a:cubicBezTo>
                    <a:pt x="2641" y="418"/>
                    <a:pt x="2565" y="534"/>
                    <a:pt x="2473" y="679"/>
                  </a:cubicBezTo>
                  <a:cubicBezTo>
                    <a:pt x="778" y="3210"/>
                    <a:pt x="778" y="3210"/>
                    <a:pt x="778" y="3210"/>
                  </a:cubicBezTo>
                  <a:lnTo>
                    <a:pt x="2426" y="3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77E1A59-CFA1-4416-88FA-3A9BB8DD8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32" y="3031"/>
              <a:ext cx="502" cy="783"/>
            </a:xfrm>
            <a:custGeom>
              <a:avLst/>
              <a:gdLst>
                <a:gd name="T0" fmla="*/ 58 w 2513"/>
                <a:gd name="T1" fmla="*/ 1044 h 3900"/>
                <a:gd name="T2" fmla="*/ 1312 w 2513"/>
                <a:gd name="T3" fmla="*/ 0 h 3900"/>
                <a:gd name="T4" fmla="*/ 2229 w 2513"/>
                <a:gd name="T5" fmla="*/ 249 h 3900"/>
                <a:gd name="T6" fmla="*/ 2432 w 2513"/>
                <a:gd name="T7" fmla="*/ 516 h 3900"/>
                <a:gd name="T8" fmla="*/ 2165 w 2513"/>
                <a:gd name="T9" fmla="*/ 835 h 3900"/>
                <a:gd name="T10" fmla="*/ 1933 w 2513"/>
                <a:gd name="T11" fmla="*/ 737 h 3900"/>
                <a:gd name="T12" fmla="*/ 1312 w 2513"/>
                <a:gd name="T13" fmla="*/ 551 h 3900"/>
                <a:gd name="T14" fmla="*/ 691 w 2513"/>
                <a:gd name="T15" fmla="*/ 1010 h 3900"/>
                <a:gd name="T16" fmla="*/ 2513 w 2513"/>
                <a:gd name="T17" fmla="*/ 2791 h 3900"/>
                <a:gd name="T18" fmla="*/ 1196 w 2513"/>
                <a:gd name="T19" fmla="*/ 3900 h 3900"/>
                <a:gd name="T20" fmla="*/ 209 w 2513"/>
                <a:gd name="T21" fmla="*/ 3610 h 3900"/>
                <a:gd name="T22" fmla="*/ 0 w 2513"/>
                <a:gd name="T23" fmla="*/ 3319 h 3900"/>
                <a:gd name="T24" fmla="*/ 279 w 2513"/>
                <a:gd name="T25" fmla="*/ 3000 h 3900"/>
                <a:gd name="T26" fmla="*/ 523 w 2513"/>
                <a:gd name="T27" fmla="*/ 3116 h 3900"/>
                <a:gd name="T28" fmla="*/ 1202 w 2513"/>
                <a:gd name="T29" fmla="*/ 3349 h 3900"/>
                <a:gd name="T30" fmla="*/ 1881 w 2513"/>
                <a:gd name="T31" fmla="*/ 2826 h 3900"/>
                <a:gd name="T32" fmla="*/ 58 w 2513"/>
                <a:gd name="T33" fmla="*/ 1044 h 3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3" h="3900">
                  <a:moveTo>
                    <a:pt x="58" y="1044"/>
                  </a:moveTo>
                  <a:cubicBezTo>
                    <a:pt x="58" y="412"/>
                    <a:pt x="569" y="0"/>
                    <a:pt x="1312" y="0"/>
                  </a:cubicBezTo>
                  <a:cubicBezTo>
                    <a:pt x="1614" y="0"/>
                    <a:pt x="1933" y="63"/>
                    <a:pt x="2229" y="249"/>
                  </a:cubicBezTo>
                  <a:cubicBezTo>
                    <a:pt x="2368" y="336"/>
                    <a:pt x="2432" y="412"/>
                    <a:pt x="2432" y="516"/>
                  </a:cubicBezTo>
                  <a:cubicBezTo>
                    <a:pt x="2432" y="656"/>
                    <a:pt x="2310" y="835"/>
                    <a:pt x="2165" y="835"/>
                  </a:cubicBezTo>
                  <a:cubicBezTo>
                    <a:pt x="2107" y="835"/>
                    <a:pt x="2049" y="801"/>
                    <a:pt x="1933" y="737"/>
                  </a:cubicBezTo>
                  <a:cubicBezTo>
                    <a:pt x="1730" y="627"/>
                    <a:pt x="1544" y="551"/>
                    <a:pt x="1312" y="551"/>
                  </a:cubicBezTo>
                  <a:cubicBezTo>
                    <a:pt x="917" y="551"/>
                    <a:pt x="691" y="748"/>
                    <a:pt x="691" y="1010"/>
                  </a:cubicBezTo>
                  <a:cubicBezTo>
                    <a:pt x="691" y="1706"/>
                    <a:pt x="2513" y="1555"/>
                    <a:pt x="2513" y="2791"/>
                  </a:cubicBezTo>
                  <a:cubicBezTo>
                    <a:pt x="2513" y="3494"/>
                    <a:pt x="1945" y="3900"/>
                    <a:pt x="1196" y="3900"/>
                  </a:cubicBezTo>
                  <a:cubicBezTo>
                    <a:pt x="795" y="3900"/>
                    <a:pt x="436" y="3778"/>
                    <a:pt x="209" y="3610"/>
                  </a:cubicBezTo>
                  <a:cubicBezTo>
                    <a:pt x="76" y="3511"/>
                    <a:pt x="0" y="3424"/>
                    <a:pt x="0" y="3319"/>
                  </a:cubicBezTo>
                  <a:cubicBezTo>
                    <a:pt x="0" y="3174"/>
                    <a:pt x="134" y="3000"/>
                    <a:pt x="279" y="3000"/>
                  </a:cubicBezTo>
                  <a:cubicBezTo>
                    <a:pt x="349" y="3000"/>
                    <a:pt x="407" y="3041"/>
                    <a:pt x="523" y="3116"/>
                  </a:cubicBezTo>
                  <a:cubicBezTo>
                    <a:pt x="720" y="3244"/>
                    <a:pt x="923" y="3349"/>
                    <a:pt x="1202" y="3349"/>
                  </a:cubicBezTo>
                  <a:cubicBezTo>
                    <a:pt x="1596" y="3349"/>
                    <a:pt x="1881" y="3145"/>
                    <a:pt x="1881" y="2826"/>
                  </a:cubicBezTo>
                  <a:cubicBezTo>
                    <a:pt x="1881" y="2048"/>
                    <a:pt x="58" y="2223"/>
                    <a:pt x="58" y="10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7772EEF2-27E2-4874-B27B-E190688E72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2" y="3029"/>
              <a:ext cx="733" cy="785"/>
            </a:xfrm>
            <a:custGeom>
              <a:avLst/>
              <a:gdLst>
                <a:gd name="T0" fmla="*/ 1834 w 3668"/>
                <a:gd name="T1" fmla="*/ 3360 h 3912"/>
                <a:gd name="T2" fmla="*/ 3012 w 3668"/>
                <a:gd name="T3" fmla="*/ 1956 h 3912"/>
                <a:gd name="T4" fmla="*/ 1834 w 3668"/>
                <a:gd name="T5" fmla="*/ 551 h 3912"/>
                <a:gd name="T6" fmla="*/ 656 w 3668"/>
                <a:gd name="T7" fmla="*/ 1956 h 3912"/>
                <a:gd name="T8" fmla="*/ 1834 w 3668"/>
                <a:gd name="T9" fmla="*/ 3360 h 3912"/>
                <a:gd name="T10" fmla="*/ 1834 w 3668"/>
                <a:gd name="T11" fmla="*/ 0 h 3912"/>
                <a:gd name="T12" fmla="*/ 3668 w 3668"/>
                <a:gd name="T13" fmla="*/ 1956 h 3912"/>
                <a:gd name="T14" fmla="*/ 1834 w 3668"/>
                <a:gd name="T15" fmla="*/ 3912 h 3912"/>
                <a:gd name="T16" fmla="*/ 0 w 3668"/>
                <a:gd name="T17" fmla="*/ 1956 h 3912"/>
                <a:gd name="T18" fmla="*/ 1834 w 3668"/>
                <a:gd name="T1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8" h="3912">
                  <a:moveTo>
                    <a:pt x="1834" y="3360"/>
                  </a:moveTo>
                  <a:cubicBezTo>
                    <a:pt x="2542" y="3360"/>
                    <a:pt x="3012" y="2827"/>
                    <a:pt x="3012" y="1956"/>
                  </a:cubicBezTo>
                  <a:cubicBezTo>
                    <a:pt x="3012" y="1085"/>
                    <a:pt x="2542" y="551"/>
                    <a:pt x="1834" y="551"/>
                  </a:cubicBezTo>
                  <a:cubicBezTo>
                    <a:pt x="1126" y="551"/>
                    <a:pt x="656" y="1085"/>
                    <a:pt x="656" y="1956"/>
                  </a:cubicBezTo>
                  <a:cubicBezTo>
                    <a:pt x="656" y="2827"/>
                    <a:pt x="1126" y="3360"/>
                    <a:pt x="1834" y="3360"/>
                  </a:cubicBezTo>
                  <a:moveTo>
                    <a:pt x="1834" y="0"/>
                  </a:moveTo>
                  <a:cubicBezTo>
                    <a:pt x="2943" y="0"/>
                    <a:pt x="3668" y="760"/>
                    <a:pt x="3668" y="1956"/>
                  </a:cubicBezTo>
                  <a:cubicBezTo>
                    <a:pt x="3668" y="3152"/>
                    <a:pt x="2943" y="3912"/>
                    <a:pt x="1834" y="3912"/>
                  </a:cubicBezTo>
                  <a:cubicBezTo>
                    <a:pt x="726" y="3912"/>
                    <a:pt x="0" y="3152"/>
                    <a:pt x="0" y="1956"/>
                  </a:cubicBezTo>
                  <a:cubicBezTo>
                    <a:pt x="0" y="760"/>
                    <a:pt x="726" y="0"/>
                    <a:pt x="18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8F5FAF-1FF3-43C5-A28B-41456AD8F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3" y="3036"/>
              <a:ext cx="627" cy="778"/>
            </a:xfrm>
            <a:custGeom>
              <a:avLst/>
              <a:gdLst>
                <a:gd name="T0" fmla="*/ 1962 w 3140"/>
                <a:gd name="T1" fmla="*/ 2438 h 3877"/>
                <a:gd name="T2" fmla="*/ 1706 w 3140"/>
                <a:gd name="T3" fmla="*/ 2153 h 3877"/>
                <a:gd name="T4" fmla="*/ 1962 w 3140"/>
                <a:gd name="T5" fmla="*/ 1869 h 3877"/>
                <a:gd name="T6" fmla="*/ 2815 w 3140"/>
                <a:gd name="T7" fmla="*/ 1869 h 3877"/>
                <a:gd name="T8" fmla="*/ 3140 w 3140"/>
                <a:gd name="T9" fmla="*/ 2194 h 3877"/>
                <a:gd name="T10" fmla="*/ 3140 w 3140"/>
                <a:gd name="T11" fmla="*/ 3302 h 3877"/>
                <a:gd name="T12" fmla="*/ 2844 w 3140"/>
                <a:gd name="T13" fmla="*/ 3703 h 3877"/>
                <a:gd name="T14" fmla="*/ 1886 w 3140"/>
                <a:gd name="T15" fmla="*/ 3877 h 3877"/>
                <a:gd name="T16" fmla="*/ 0 w 3140"/>
                <a:gd name="T17" fmla="*/ 1938 h 3877"/>
                <a:gd name="T18" fmla="*/ 1863 w 3140"/>
                <a:gd name="T19" fmla="*/ 0 h 3877"/>
                <a:gd name="T20" fmla="*/ 2832 w 3140"/>
                <a:gd name="T21" fmla="*/ 244 h 3877"/>
                <a:gd name="T22" fmla="*/ 3105 w 3140"/>
                <a:gd name="T23" fmla="*/ 563 h 3877"/>
                <a:gd name="T24" fmla="*/ 2827 w 3140"/>
                <a:gd name="T25" fmla="*/ 865 h 3877"/>
                <a:gd name="T26" fmla="*/ 2548 w 3140"/>
                <a:gd name="T27" fmla="*/ 731 h 3877"/>
                <a:gd name="T28" fmla="*/ 1863 w 3140"/>
                <a:gd name="T29" fmla="*/ 557 h 3877"/>
                <a:gd name="T30" fmla="*/ 656 w 3140"/>
                <a:gd name="T31" fmla="*/ 1921 h 3877"/>
                <a:gd name="T32" fmla="*/ 1904 w 3140"/>
                <a:gd name="T33" fmla="*/ 3326 h 3877"/>
                <a:gd name="T34" fmla="*/ 2513 w 3140"/>
                <a:gd name="T35" fmla="*/ 3221 h 3877"/>
                <a:gd name="T36" fmla="*/ 2513 w 3140"/>
                <a:gd name="T37" fmla="*/ 2438 h 3877"/>
                <a:gd name="T38" fmla="*/ 1962 w 3140"/>
                <a:gd name="T39" fmla="*/ 2438 h 3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40" h="3877">
                  <a:moveTo>
                    <a:pt x="1962" y="2438"/>
                  </a:moveTo>
                  <a:cubicBezTo>
                    <a:pt x="1793" y="2438"/>
                    <a:pt x="1706" y="2345"/>
                    <a:pt x="1706" y="2153"/>
                  </a:cubicBezTo>
                  <a:cubicBezTo>
                    <a:pt x="1706" y="1962"/>
                    <a:pt x="1793" y="1869"/>
                    <a:pt x="1962" y="1869"/>
                  </a:cubicBezTo>
                  <a:cubicBezTo>
                    <a:pt x="2815" y="1869"/>
                    <a:pt x="2815" y="1869"/>
                    <a:pt x="2815" y="1869"/>
                  </a:cubicBezTo>
                  <a:cubicBezTo>
                    <a:pt x="3041" y="1869"/>
                    <a:pt x="3140" y="1967"/>
                    <a:pt x="3140" y="2194"/>
                  </a:cubicBezTo>
                  <a:cubicBezTo>
                    <a:pt x="3140" y="3302"/>
                    <a:pt x="3140" y="3302"/>
                    <a:pt x="3140" y="3302"/>
                  </a:cubicBezTo>
                  <a:cubicBezTo>
                    <a:pt x="3140" y="3500"/>
                    <a:pt x="3076" y="3604"/>
                    <a:pt x="2844" y="3703"/>
                  </a:cubicBezTo>
                  <a:cubicBezTo>
                    <a:pt x="2618" y="3801"/>
                    <a:pt x="2246" y="3877"/>
                    <a:pt x="1886" y="3877"/>
                  </a:cubicBezTo>
                  <a:cubicBezTo>
                    <a:pt x="795" y="3877"/>
                    <a:pt x="0" y="3186"/>
                    <a:pt x="0" y="1938"/>
                  </a:cubicBezTo>
                  <a:cubicBezTo>
                    <a:pt x="0" y="696"/>
                    <a:pt x="784" y="0"/>
                    <a:pt x="1863" y="0"/>
                  </a:cubicBezTo>
                  <a:cubicBezTo>
                    <a:pt x="2229" y="0"/>
                    <a:pt x="2560" y="81"/>
                    <a:pt x="2832" y="244"/>
                  </a:cubicBezTo>
                  <a:cubicBezTo>
                    <a:pt x="3018" y="354"/>
                    <a:pt x="3105" y="453"/>
                    <a:pt x="3105" y="563"/>
                  </a:cubicBezTo>
                  <a:cubicBezTo>
                    <a:pt x="3105" y="696"/>
                    <a:pt x="2966" y="865"/>
                    <a:pt x="2827" y="865"/>
                  </a:cubicBezTo>
                  <a:cubicBezTo>
                    <a:pt x="2745" y="865"/>
                    <a:pt x="2676" y="807"/>
                    <a:pt x="2548" y="731"/>
                  </a:cubicBezTo>
                  <a:cubicBezTo>
                    <a:pt x="2356" y="621"/>
                    <a:pt x="2124" y="557"/>
                    <a:pt x="1863" y="557"/>
                  </a:cubicBezTo>
                  <a:cubicBezTo>
                    <a:pt x="1138" y="557"/>
                    <a:pt x="656" y="1045"/>
                    <a:pt x="656" y="1921"/>
                  </a:cubicBezTo>
                  <a:cubicBezTo>
                    <a:pt x="656" y="2821"/>
                    <a:pt x="1161" y="3326"/>
                    <a:pt x="1904" y="3326"/>
                  </a:cubicBezTo>
                  <a:cubicBezTo>
                    <a:pt x="2130" y="3326"/>
                    <a:pt x="2356" y="3279"/>
                    <a:pt x="2513" y="3221"/>
                  </a:cubicBezTo>
                  <a:cubicBezTo>
                    <a:pt x="2513" y="2438"/>
                    <a:pt x="2513" y="2438"/>
                    <a:pt x="2513" y="2438"/>
                  </a:cubicBezTo>
                  <a:lnTo>
                    <a:pt x="1962" y="24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BF8FB2DC-A454-4B74-B583-57B926B5E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" y="3045"/>
              <a:ext cx="669" cy="769"/>
            </a:xfrm>
            <a:custGeom>
              <a:avLst/>
              <a:gdLst>
                <a:gd name="T0" fmla="*/ 3297 w 3349"/>
                <a:gd name="T1" fmla="*/ 3436 h 3831"/>
                <a:gd name="T2" fmla="*/ 2130 w 3349"/>
                <a:gd name="T3" fmla="*/ 331 h 3831"/>
                <a:gd name="T4" fmla="*/ 1684 w 3349"/>
                <a:gd name="T5" fmla="*/ 0 h 3831"/>
                <a:gd name="T6" fmla="*/ 1237 w 3349"/>
                <a:gd name="T7" fmla="*/ 331 h 3831"/>
                <a:gd name="T8" fmla="*/ 53 w 3349"/>
                <a:gd name="T9" fmla="*/ 3436 h 3831"/>
                <a:gd name="T10" fmla="*/ 0 w 3349"/>
                <a:gd name="T11" fmla="*/ 3651 h 3831"/>
                <a:gd name="T12" fmla="*/ 291 w 3349"/>
                <a:gd name="T13" fmla="*/ 3831 h 3831"/>
                <a:gd name="T14" fmla="*/ 645 w 3349"/>
                <a:gd name="T15" fmla="*/ 3604 h 3831"/>
                <a:gd name="T16" fmla="*/ 1666 w 3349"/>
                <a:gd name="T17" fmla="*/ 784 h 3831"/>
                <a:gd name="T18" fmla="*/ 2682 w 3349"/>
                <a:gd name="T19" fmla="*/ 3604 h 3831"/>
                <a:gd name="T20" fmla="*/ 3048 w 3349"/>
                <a:gd name="T21" fmla="*/ 3831 h 3831"/>
                <a:gd name="T22" fmla="*/ 3349 w 3349"/>
                <a:gd name="T23" fmla="*/ 3651 h 3831"/>
                <a:gd name="T24" fmla="*/ 3297 w 3349"/>
                <a:gd name="T25" fmla="*/ 3436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9" h="3831">
                  <a:moveTo>
                    <a:pt x="3297" y="3436"/>
                  </a:moveTo>
                  <a:cubicBezTo>
                    <a:pt x="2130" y="331"/>
                    <a:pt x="2130" y="331"/>
                    <a:pt x="2130" y="331"/>
                  </a:cubicBezTo>
                  <a:cubicBezTo>
                    <a:pt x="2038" y="82"/>
                    <a:pt x="1945" y="0"/>
                    <a:pt x="1684" y="0"/>
                  </a:cubicBezTo>
                  <a:cubicBezTo>
                    <a:pt x="1422" y="0"/>
                    <a:pt x="1330" y="82"/>
                    <a:pt x="1237" y="331"/>
                  </a:cubicBezTo>
                  <a:cubicBezTo>
                    <a:pt x="53" y="3436"/>
                    <a:pt x="53" y="3436"/>
                    <a:pt x="53" y="3436"/>
                  </a:cubicBezTo>
                  <a:cubicBezTo>
                    <a:pt x="29" y="3494"/>
                    <a:pt x="0" y="3587"/>
                    <a:pt x="0" y="3651"/>
                  </a:cubicBezTo>
                  <a:cubicBezTo>
                    <a:pt x="0" y="3755"/>
                    <a:pt x="70" y="3831"/>
                    <a:pt x="291" y="3831"/>
                  </a:cubicBezTo>
                  <a:cubicBezTo>
                    <a:pt x="511" y="3831"/>
                    <a:pt x="592" y="3755"/>
                    <a:pt x="645" y="3604"/>
                  </a:cubicBezTo>
                  <a:cubicBezTo>
                    <a:pt x="1666" y="784"/>
                    <a:pt x="1666" y="784"/>
                    <a:pt x="1666" y="784"/>
                  </a:cubicBezTo>
                  <a:cubicBezTo>
                    <a:pt x="2682" y="3604"/>
                    <a:pt x="2682" y="3604"/>
                    <a:pt x="2682" y="3604"/>
                  </a:cubicBezTo>
                  <a:cubicBezTo>
                    <a:pt x="2734" y="3750"/>
                    <a:pt x="2804" y="3831"/>
                    <a:pt x="3048" y="3831"/>
                  </a:cubicBezTo>
                  <a:cubicBezTo>
                    <a:pt x="3280" y="3831"/>
                    <a:pt x="3349" y="3755"/>
                    <a:pt x="3349" y="3651"/>
                  </a:cubicBezTo>
                  <a:cubicBezTo>
                    <a:pt x="3349" y="3587"/>
                    <a:pt x="3320" y="3494"/>
                    <a:pt x="3297" y="34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18" name="Group 13">
            <a:extLst>
              <a:ext uri="{FF2B5EF4-FFF2-40B4-BE49-F238E27FC236}">
                <a16:creationId xmlns:a16="http://schemas.microsoft.com/office/drawing/2014/main" id="{821E028B-F9F6-4D1C-B5FE-B123C31DF62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36564" y="803275"/>
            <a:ext cx="1400175" cy="941388"/>
            <a:chOff x="275" y="506"/>
            <a:chExt cx="882" cy="593"/>
          </a:xfrm>
        </p:grpSpPr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FB3A1FF-692A-4CE1-93EA-049F2C2E63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" y="510"/>
              <a:ext cx="102" cy="118"/>
            </a:xfrm>
            <a:custGeom>
              <a:avLst/>
              <a:gdLst>
                <a:gd name="T0" fmla="*/ 341 w 514"/>
                <a:gd name="T1" fmla="*/ 358 h 588"/>
                <a:gd name="T2" fmla="*/ 256 w 514"/>
                <a:gd name="T3" fmla="*/ 120 h 588"/>
                <a:gd name="T4" fmla="*/ 169 w 514"/>
                <a:gd name="T5" fmla="*/ 358 h 588"/>
                <a:gd name="T6" fmla="*/ 341 w 514"/>
                <a:gd name="T7" fmla="*/ 358 h 588"/>
                <a:gd name="T8" fmla="*/ 514 w 514"/>
                <a:gd name="T9" fmla="*/ 560 h 588"/>
                <a:gd name="T10" fmla="*/ 467 w 514"/>
                <a:gd name="T11" fmla="*/ 588 h 588"/>
                <a:gd name="T12" fmla="*/ 411 w 514"/>
                <a:gd name="T13" fmla="*/ 553 h 588"/>
                <a:gd name="T14" fmla="*/ 371 w 514"/>
                <a:gd name="T15" fmla="*/ 442 h 588"/>
                <a:gd name="T16" fmla="*/ 139 w 514"/>
                <a:gd name="T17" fmla="*/ 442 h 588"/>
                <a:gd name="T18" fmla="*/ 99 w 514"/>
                <a:gd name="T19" fmla="*/ 553 h 588"/>
                <a:gd name="T20" fmla="*/ 45 w 514"/>
                <a:gd name="T21" fmla="*/ 588 h 588"/>
                <a:gd name="T22" fmla="*/ 0 w 514"/>
                <a:gd name="T23" fmla="*/ 560 h 588"/>
                <a:gd name="T24" fmla="*/ 8 w 514"/>
                <a:gd name="T25" fmla="*/ 527 h 588"/>
                <a:gd name="T26" fmla="*/ 190 w 514"/>
                <a:gd name="T27" fmla="*/ 51 h 588"/>
                <a:gd name="T28" fmla="*/ 258 w 514"/>
                <a:gd name="T29" fmla="*/ 0 h 588"/>
                <a:gd name="T30" fmla="*/ 327 w 514"/>
                <a:gd name="T31" fmla="*/ 51 h 588"/>
                <a:gd name="T32" fmla="*/ 506 w 514"/>
                <a:gd name="T33" fmla="*/ 527 h 588"/>
                <a:gd name="T34" fmla="*/ 514 w 514"/>
                <a:gd name="T35" fmla="*/ 56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4" h="588">
                  <a:moveTo>
                    <a:pt x="341" y="358"/>
                  </a:moveTo>
                  <a:cubicBezTo>
                    <a:pt x="256" y="120"/>
                    <a:pt x="256" y="120"/>
                    <a:pt x="256" y="120"/>
                  </a:cubicBezTo>
                  <a:cubicBezTo>
                    <a:pt x="169" y="358"/>
                    <a:pt x="169" y="358"/>
                    <a:pt x="169" y="358"/>
                  </a:cubicBezTo>
                  <a:lnTo>
                    <a:pt x="341" y="358"/>
                  </a:lnTo>
                  <a:close/>
                  <a:moveTo>
                    <a:pt x="514" y="560"/>
                  </a:moveTo>
                  <a:cubicBezTo>
                    <a:pt x="514" y="576"/>
                    <a:pt x="503" y="588"/>
                    <a:pt x="467" y="588"/>
                  </a:cubicBezTo>
                  <a:cubicBezTo>
                    <a:pt x="430" y="588"/>
                    <a:pt x="419" y="576"/>
                    <a:pt x="411" y="553"/>
                  </a:cubicBezTo>
                  <a:cubicBezTo>
                    <a:pt x="371" y="442"/>
                    <a:pt x="371" y="442"/>
                    <a:pt x="371" y="442"/>
                  </a:cubicBezTo>
                  <a:cubicBezTo>
                    <a:pt x="139" y="442"/>
                    <a:pt x="139" y="442"/>
                    <a:pt x="139" y="442"/>
                  </a:cubicBezTo>
                  <a:cubicBezTo>
                    <a:pt x="99" y="553"/>
                    <a:pt x="99" y="553"/>
                    <a:pt x="99" y="553"/>
                  </a:cubicBezTo>
                  <a:cubicBezTo>
                    <a:pt x="91" y="576"/>
                    <a:pt x="78" y="588"/>
                    <a:pt x="45" y="588"/>
                  </a:cubicBezTo>
                  <a:cubicBezTo>
                    <a:pt x="11" y="588"/>
                    <a:pt x="0" y="576"/>
                    <a:pt x="0" y="560"/>
                  </a:cubicBezTo>
                  <a:cubicBezTo>
                    <a:pt x="0" y="551"/>
                    <a:pt x="4" y="536"/>
                    <a:pt x="8" y="527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204" y="13"/>
                    <a:pt x="218" y="0"/>
                    <a:pt x="258" y="0"/>
                  </a:cubicBezTo>
                  <a:cubicBezTo>
                    <a:pt x="298" y="0"/>
                    <a:pt x="313" y="13"/>
                    <a:pt x="327" y="51"/>
                  </a:cubicBezTo>
                  <a:cubicBezTo>
                    <a:pt x="506" y="527"/>
                    <a:pt x="506" y="527"/>
                    <a:pt x="506" y="527"/>
                  </a:cubicBezTo>
                  <a:cubicBezTo>
                    <a:pt x="509" y="536"/>
                    <a:pt x="514" y="551"/>
                    <a:pt x="514" y="56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233E3683-F9CD-4CF4-9A16-0FDE474E03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" y="547"/>
              <a:ext cx="69" cy="81"/>
            </a:xfrm>
            <a:custGeom>
              <a:avLst/>
              <a:gdLst>
                <a:gd name="T0" fmla="*/ 258 w 349"/>
                <a:gd name="T1" fmla="*/ 368 h 408"/>
                <a:gd name="T2" fmla="*/ 258 w 349"/>
                <a:gd name="T3" fmla="*/ 348 h 408"/>
                <a:gd name="T4" fmla="*/ 136 w 349"/>
                <a:gd name="T5" fmla="*/ 408 h 408"/>
                <a:gd name="T6" fmla="*/ 25 w 349"/>
                <a:gd name="T7" fmla="*/ 354 h 408"/>
                <a:gd name="T8" fmla="*/ 0 w 349"/>
                <a:gd name="T9" fmla="*/ 251 h 408"/>
                <a:gd name="T10" fmla="*/ 0 w 349"/>
                <a:gd name="T11" fmla="*/ 39 h 408"/>
                <a:gd name="T12" fmla="*/ 48 w 349"/>
                <a:gd name="T13" fmla="*/ 0 h 408"/>
                <a:gd name="T14" fmla="*/ 96 w 349"/>
                <a:gd name="T15" fmla="*/ 39 h 408"/>
                <a:gd name="T16" fmla="*/ 96 w 349"/>
                <a:gd name="T17" fmla="*/ 236 h 408"/>
                <a:gd name="T18" fmla="*/ 111 w 349"/>
                <a:gd name="T19" fmla="*/ 297 h 408"/>
                <a:gd name="T20" fmla="*/ 171 w 349"/>
                <a:gd name="T21" fmla="*/ 324 h 408"/>
                <a:gd name="T22" fmla="*/ 253 w 349"/>
                <a:gd name="T23" fmla="*/ 282 h 408"/>
                <a:gd name="T24" fmla="*/ 253 w 349"/>
                <a:gd name="T25" fmla="*/ 39 h 408"/>
                <a:gd name="T26" fmla="*/ 301 w 349"/>
                <a:gd name="T27" fmla="*/ 0 h 408"/>
                <a:gd name="T28" fmla="*/ 349 w 349"/>
                <a:gd name="T29" fmla="*/ 39 h 408"/>
                <a:gd name="T30" fmla="*/ 349 w 349"/>
                <a:gd name="T31" fmla="*/ 368 h 408"/>
                <a:gd name="T32" fmla="*/ 303 w 349"/>
                <a:gd name="T33" fmla="*/ 407 h 408"/>
                <a:gd name="T34" fmla="*/ 258 w 349"/>
                <a:gd name="T35" fmla="*/ 36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8">
                  <a:moveTo>
                    <a:pt x="258" y="368"/>
                  </a:moveTo>
                  <a:cubicBezTo>
                    <a:pt x="258" y="348"/>
                    <a:pt x="258" y="348"/>
                    <a:pt x="258" y="348"/>
                  </a:cubicBezTo>
                  <a:cubicBezTo>
                    <a:pt x="234" y="387"/>
                    <a:pt x="191" y="408"/>
                    <a:pt x="136" y="408"/>
                  </a:cubicBezTo>
                  <a:cubicBezTo>
                    <a:pt x="87" y="408"/>
                    <a:pt x="48" y="391"/>
                    <a:pt x="25" y="354"/>
                  </a:cubicBezTo>
                  <a:cubicBezTo>
                    <a:pt x="8" y="330"/>
                    <a:pt x="0" y="295"/>
                    <a:pt x="0" y="25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6" y="0"/>
                    <a:pt x="48" y="0"/>
                  </a:cubicBezTo>
                  <a:cubicBezTo>
                    <a:pt x="80" y="0"/>
                    <a:pt x="96" y="13"/>
                    <a:pt x="96" y="39"/>
                  </a:cubicBezTo>
                  <a:cubicBezTo>
                    <a:pt x="96" y="236"/>
                    <a:pt x="96" y="236"/>
                    <a:pt x="96" y="236"/>
                  </a:cubicBezTo>
                  <a:cubicBezTo>
                    <a:pt x="96" y="259"/>
                    <a:pt x="99" y="282"/>
                    <a:pt x="111" y="297"/>
                  </a:cubicBezTo>
                  <a:cubicBezTo>
                    <a:pt x="123" y="314"/>
                    <a:pt x="143" y="324"/>
                    <a:pt x="171" y="324"/>
                  </a:cubicBezTo>
                  <a:cubicBezTo>
                    <a:pt x="205" y="324"/>
                    <a:pt x="234" y="311"/>
                    <a:pt x="253" y="282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13"/>
                    <a:pt x="269" y="0"/>
                    <a:pt x="301" y="0"/>
                  </a:cubicBezTo>
                  <a:cubicBezTo>
                    <a:pt x="333" y="0"/>
                    <a:pt x="349" y="13"/>
                    <a:pt x="349" y="39"/>
                  </a:cubicBezTo>
                  <a:cubicBezTo>
                    <a:pt x="349" y="368"/>
                    <a:pt x="349" y="368"/>
                    <a:pt x="349" y="368"/>
                  </a:cubicBezTo>
                  <a:cubicBezTo>
                    <a:pt x="349" y="394"/>
                    <a:pt x="334" y="407"/>
                    <a:pt x="303" y="407"/>
                  </a:cubicBezTo>
                  <a:cubicBezTo>
                    <a:pt x="270" y="407"/>
                    <a:pt x="258" y="391"/>
                    <a:pt x="258" y="36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9CB98DB7-CE93-47C6-8785-76E24F0A9A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" y="546"/>
              <a:ext cx="61" cy="83"/>
            </a:xfrm>
            <a:custGeom>
              <a:avLst/>
              <a:gdLst>
                <a:gd name="T0" fmla="*/ 4 w 303"/>
                <a:gd name="T1" fmla="*/ 118 h 413"/>
                <a:gd name="T2" fmla="*/ 152 w 303"/>
                <a:gd name="T3" fmla="*/ 0 h 413"/>
                <a:gd name="T4" fmla="*/ 268 w 303"/>
                <a:gd name="T5" fmla="*/ 29 h 413"/>
                <a:gd name="T6" fmla="*/ 298 w 303"/>
                <a:gd name="T7" fmla="*/ 69 h 413"/>
                <a:gd name="T8" fmla="*/ 257 w 303"/>
                <a:gd name="T9" fmla="*/ 114 h 413"/>
                <a:gd name="T10" fmla="*/ 222 w 303"/>
                <a:gd name="T11" fmla="*/ 101 h 413"/>
                <a:gd name="T12" fmla="*/ 148 w 303"/>
                <a:gd name="T13" fmla="*/ 81 h 413"/>
                <a:gd name="T14" fmla="*/ 96 w 303"/>
                <a:gd name="T15" fmla="*/ 115 h 413"/>
                <a:gd name="T16" fmla="*/ 303 w 303"/>
                <a:gd name="T17" fmla="*/ 292 h 413"/>
                <a:gd name="T18" fmla="*/ 152 w 303"/>
                <a:gd name="T19" fmla="*/ 413 h 413"/>
                <a:gd name="T20" fmla="*/ 29 w 303"/>
                <a:gd name="T21" fmla="*/ 380 h 413"/>
                <a:gd name="T22" fmla="*/ 0 w 303"/>
                <a:gd name="T23" fmla="*/ 339 h 413"/>
                <a:gd name="T24" fmla="*/ 42 w 303"/>
                <a:gd name="T25" fmla="*/ 293 h 413"/>
                <a:gd name="T26" fmla="*/ 73 w 303"/>
                <a:gd name="T27" fmla="*/ 307 h 413"/>
                <a:gd name="T28" fmla="*/ 153 w 303"/>
                <a:gd name="T29" fmla="*/ 332 h 413"/>
                <a:gd name="T30" fmla="*/ 209 w 303"/>
                <a:gd name="T31" fmla="*/ 294 h 413"/>
                <a:gd name="T32" fmla="*/ 4 w 303"/>
                <a:gd name="T33" fmla="*/ 11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3" h="413">
                  <a:moveTo>
                    <a:pt x="4" y="118"/>
                  </a:moveTo>
                  <a:cubicBezTo>
                    <a:pt x="4" y="48"/>
                    <a:pt x="59" y="0"/>
                    <a:pt x="152" y="0"/>
                  </a:cubicBezTo>
                  <a:cubicBezTo>
                    <a:pt x="195" y="0"/>
                    <a:pt x="238" y="11"/>
                    <a:pt x="268" y="29"/>
                  </a:cubicBezTo>
                  <a:cubicBezTo>
                    <a:pt x="289" y="41"/>
                    <a:pt x="298" y="54"/>
                    <a:pt x="298" y="69"/>
                  </a:cubicBezTo>
                  <a:cubicBezTo>
                    <a:pt x="298" y="88"/>
                    <a:pt x="283" y="114"/>
                    <a:pt x="257" y="114"/>
                  </a:cubicBezTo>
                  <a:cubicBezTo>
                    <a:pt x="249" y="114"/>
                    <a:pt x="240" y="110"/>
                    <a:pt x="222" y="101"/>
                  </a:cubicBezTo>
                  <a:cubicBezTo>
                    <a:pt x="198" y="88"/>
                    <a:pt x="174" y="81"/>
                    <a:pt x="148" y="81"/>
                  </a:cubicBezTo>
                  <a:cubicBezTo>
                    <a:pt x="115" y="81"/>
                    <a:pt x="96" y="95"/>
                    <a:pt x="96" y="115"/>
                  </a:cubicBezTo>
                  <a:cubicBezTo>
                    <a:pt x="96" y="177"/>
                    <a:pt x="303" y="153"/>
                    <a:pt x="303" y="292"/>
                  </a:cubicBezTo>
                  <a:cubicBezTo>
                    <a:pt x="303" y="365"/>
                    <a:pt x="246" y="413"/>
                    <a:pt x="152" y="413"/>
                  </a:cubicBezTo>
                  <a:cubicBezTo>
                    <a:pt x="107" y="413"/>
                    <a:pt x="64" y="402"/>
                    <a:pt x="29" y="380"/>
                  </a:cubicBezTo>
                  <a:cubicBezTo>
                    <a:pt x="10" y="367"/>
                    <a:pt x="0" y="354"/>
                    <a:pt x="0" y="339"/>
                  </a:cubicBezTo>
                  <a:cubicBezTo>
                    <a:pt x="0" y="320"/>
                    <a:pt x="15" y="293"/>
                    <a:pt x="42" y="293"/>
                  </a:cubicBezTo>
                  <a:cubicBezTo>
                    <a:pt x="52" y="293"/>
                    <a:pt x="59" y="299"/>
                    <a:pt x="73" y="307"/>
                  </a:cubicBezTo>
                  <a:cubicBezTo>
                    <a:pt x="101" y="322"/>
                    <a:pt x="123" y="332"/>
                    <a:pt x="153" y="332"/>
                  </a:cubicBezTo>
                  <a:cubicBezTo>
                    <a:pt x="187" y="332"/>
                    <a:pt x="209" y="317"/>
                    <a:pt x="209" y="294"/>
                  </a:cubicBezTo>
                  <a:cubicBezTo>
                    <a:pt x="209" y="230"/>
                    <a:pt x="4" y="254"/>
                    <a:pt x="4" y="1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B345AE7B-D2B5-4C6B-AAD8-079E5919C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" y="523"/>
              <a:ext cx="62" cy="106"/>
            </a:xfrm>
            <a:custGeom>
              <a:avLst/>
              <a:gdLst>
                <a:gd name="T0" fmla="*/ 314 w 314"/>
                <a:gd name="T1" fmla="*/ 479 h 529"/>
                <a:gd name="T2" fmla="*/ 294 w 314"/>
                <a:gd name="T3" fmla="*/ 509 h 529"/>
                <a:gd name="T4" fmla="*/ 211 w 314"/>
                <a:gd name="T5" fmla="*/ 529 h 529"/>
                <a:gd name="T6" fmla="*/ 98 w 314"/>
                <a:gd name="T7" fmla="*/ 471 h 529"/>
                <a:gd name="T8" fmla="*/ 81 w 314"/>
                <a:gd name="T9" fmla="*/ 363 h 529"/>
                <a:gd name="T10" fmla="*/ 81 w 314"/>
                <a:gd name="T11" fmla="*/ 207 h 529"/>
                <a:gd name="T12" fmla="*/ 39 w 314"/>
                <a:gd name="T13" fmla="*/ 207 h 529"/>
                <a:gd name="T14" fmla="*/ 0 w 314"/>
                <a:gd name="T15" fmla="*/ 167 h 529"/>
                <a:gd name="T16" fmla="*/ 39 w 314"/>
                <a:gd name="T17" fmla="*/ 127 h 529"/>
                <a:gd name="T18" fmla="*/ 81 w 314"/>
                <a:gd name="T19" fmla="*/ 127 h 529"/>
                <a:gd name="T20" fmla="*/ 81 w 314"/>
                <a:gd name="T21" fmla="*/ 39 h 529"/>
                <a:gd name="T22" fmla="*/ 129 w 314"/>
                <a:gd name="T23" fmla="*/ 0 h 529"/>
                <a:gd name="T24" fmla="*/ 177 w 314"/>
                <a:gd name="T25" fmla="*/ 39 h 529"/>
                <a:gd name="T26" fmla="*/ 177 w 314"/>
                <a:gd name="T27" fmla="*/ 127 h 529"/>
                <a:gd name="T28" fmla="*/ 265 w 314"/>
                <a:gd name="T29" fmla="*/ 127 h 529"/>
                <a:gd name="T30" fmla="*/ 304 w 314"/>
                <a:gd name="T31" fmla="*/ 167 h 529"/>
                <a:gd name="T32" fmla="*/ 265 w 314"/>
                <a:gd name="T33" fmla="*/ 207 h 529"/>
                <a:gd name="T34" fmla="*/ 177 w 314"/>
                <a:gd name="T35" fmla="*/ 207 h 529"/>
                <a:gd name="T36" fmla="*/ 177 w 314"/>
                <a:gd name="T37" fmla="*/ 363 h 529"/>
                <a:gd name="T38" fmla="*/ 186 w 314"/>
                <a:gd name="T39" fmla="*/ 426 h 529"/>
                <a:gd name="T40" fmla="*/ 224 w 314"/>
                <a:gd name="T41" fmla="*/ 447 h 529"/>
                <a:gd name="T42" fmla="*/ 255 w 314"/>
                <a:gd name="T43" fmla="*/ 440 h 529"/>
                <a:gd name="T44" fmla="*/ 277 w 314"/>
                <a:gd name="T45" fmla="*/ 435 h 529"/>
                <a:gd name="T46" fmla="*/ 314 w 314"/>
                <a:gd name="T47" fmla="*/ 47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529">
                  <a:moveTo>
                    <a:pt x="314" y="479"/>
                  </a:moveTo>
                  <a:cubicBezTo>
                    <a:pt x="314" y="489"/>
                    <a:pt x="309" y="500"/>
                    <a:pt x="294" y="509"/>
                  </a:cubicBezTo>
                  <a:cubicBezTo>
                    <a:pt x="275" y="521"/>
                    <a:pt x="244" y="529"/>
                    <a:pt x="211" y="529"/>
                  </a:cubicBezTo>
                  <a:cubicBezTo>
                    <a:pt x="150" y="529"/>
                    <a:pt x="117" y="505"/>
                    <a:pt x="98" y="471"/>
                  </a:cubicBezTo>
                  <a:cubicBezTo>
                    <a:pt x="81" y="440"/>
                    <a:pt x="81" y="403"/>
                    <a:pt x="81" y="363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13" y="207"/>
                    <a:pt x="0" y="194"/>
                    <a:pt x="0" y="167"/>
                  </a:cubicBezTo>
                  <a:cubicBezTo>
                    <a:pt x="0" y="140"/>
                    <a:pt x="13" y="127"/>
                    <a:pt x="39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13"/>
                    <a:pt x="97" y="0"/>
                    <a:pt x="129" y="0"/>
                  </a:cubicBezTo>
                  <a:cubicBezTo>
                    <a:pt x="161" y="0"/>
                    <a:pt x="177" y="13"/>
                    <a:pt x="177" y="39"/>
                  </a:cubicBezTo>
                  <a:cubicBezTo>
                    <a:pt x="177" y="127"/>
                    <a:pt x="177" y="127"/>
                    <a:pt x="177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91" y="127"/>
                    <a:pt x="304" y="140"/>
                    <a:pt x="304" y="167"/>
                  </a:cubicBezTo>
                  <a:cubicBezTo>
                    <a:pt x="304" y="194"/>
                    <a:pt x="291" y="207"/>
                    <a:pt x="265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83"/>
                    <a:pt x="177" y="409"/>
                    <a:pt x="186" y="426"/>
                  </a:cubicBezTo>
                  <a:cubicBezTo>
                    <a:pt x="193" y="440"/>
                    <a:pt x="205" y="447"/>
                    <a:pt x="224" y="447"/>
                  </a:cubicBezTo>
                  <a:cubicBezTo>
                    <a:pt x="235" y="447"/>
                    <a:pt x="246" y="444"/>
                    <a:pt x="255" y="440"/>
                  </a:cubicBezTo>
                  <a:cubicBezTo>
                    <a:pt x="264" y="438"/>
                    <a:pt x="271" y="435"/>
                    <a:pt x="277" y="435"/>
                  </a:cubicBezTo>
                  <a:cubicBezTo>
                    <a:pt x="304" y="435"/>
                    <a:pt x="314" y="464"/>
                    <a:pt x="314" y="47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3A91100C-7760-4E70-B7C6-2DAF2D079E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" y="546"/>
              <a:ext cx="49" cy="82"/>
            </a:xfrm>
            <a:custGeom>
              <a:avLst/>
              <a:gdLst>
                <a:gd name="T0" fmla="*/ 96 w 244"/>
                <a:gd name="T1" fmla="*/ 370 h 409"/>
                <a:gd name="T2" fmla="*/ 48 w 244"/>
                <a:gd name="T3" fmla="*/ 409 h 409"/>
                <a:gd name="T4" fmla="*/ 0 w 244"/>
                <a:gd name="T5" fmla="*/ 370 h 409"/>
                <a:gd name="T6" fmla="*/ 0 w 244"/>
                <a:gd name="T7" fmla="*/ 41 h 409"/>
                <a:gd name="T8" fmla="*/ 46 w 244"/>
                <a:gd name="T9" fmla="*/ 2 h 409"/>
                <a:gd name="T10" fmla="*/ 91 w 244"/>
                <a:gd name="T11" fmla="*/ 41 h 409"/>
                <a:gd name="T12" fmla="*/ 91 w 244"/>
                <a:gd name="T13" fmla="*/ 72 h 409"/>
                <a:gd name="T14" fmla="*/ 203 w 244"/>
                <a:gd name="T15" fmla="*/ 0 h 409"/>
                <a:gd name="T16" fmla="*/ 244 w 244"/>
                <a:gd name="T17" fmla="*/ 44 h 409"/>
                <a:gd name="T18" fmla="*/ 198 w 244"/>
                <a:gd name="T19" fmla="*/ 88 h 409"/>
                <a:gd name="T20" fmla="*/ 96 w 244"/>
                <a:gd name="T21" fmla="*/ 143 h 409"/>
                <a:gd name="T22" fmla="*/ 96 w 244"/>
                <a:gd name="T23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409">
                  <a:moveTo>
                    <a:pt x="96" y="370"/>
                  </a:move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2" y="18"/>
                    <a:pt x="91" y="4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2" y="28"/>
                    <a:pt x="151" y="0"/>
                    <a:pt x="203" y="0"/>
                  </a:cubicBezTo>
                  <a:cubicBezTo>
                    <a:pt x="233" y="0"/>
                    <a:pt x="244" y="14"/>
                    <a:pt x="244" y="44"/>
                  </a:cubicBezTo>
                  <a:cubicBezTo>
                    <a:pt x="244" y="74"/>
                    <a:pt x="232" y="88"/>
                    <a:pt x="198" y="88"/>
                  </a:cubicBezTo>
                  <a:cubicBezTo>
                    <a:pt x="145" y="90"/>
                    <a:pt x="116" y="105"/>
                    <a:pt x="96" y="143"/>
                  </a:cubicBezTo>
                  <a:lnTo>
                    <a:pt x="96" y="3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39D7B711-1455-4DB6-AF4E-04124DE895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5" y="546"/>
              <a:ext cx="66" cy="82"/>
            </a:xfrm>
            <a:custGeom>
              <a:avLst/>
              <a:gdLst>
                <a:gd name="T0" fmla="*/ 101 w 329"/>
                <a:gd name="T1" fmla="*/ 289 h 411"/>
                <a:gd name="T2" fmla="*/ 159 w 329"/>
                <a:gd name="T3" fmla="*/ 333 h 411"/>
                <a:gd name="T4" fmla="*/ 235 w 329"/>
                <a:gd name="T5" fmla="*/ 306 h 411"/>
                <a:gd name="T6" fmla="*/ 235 w 329"/>
                <a:gd name="T7" fmla="*/ 219 h 411"/>
                <a:gd name="T8" fmla="*/ 101 w 329"/>
                <a:gd name="T9" fmla="*/ 289 h 411"/>
                <a:gd name="T10" fmla="*/ 165 w 329"/>
                <a:gd name="T11" fmla="*/ 81 h 411"/>
                <a:gd name="T12" fmla="*/ 91 w 329"/>
                <a:gd name="T13" fmla="*/ 101 h 411"/>
                <a:gd name="T14" fmla="*/ 57 w 329"/>
                <a:gd name="T15" fmla="*/ 115 h 411"/>
                <a:gd name="T16" fmla="*/ 18 w 329"/>
                <a:gd name="T17" fmla="*/ 69 h 411"/>
                <a:gd name="T18" fmla="*/ 47 w 329"/>
                <a:gd name="T19" fmla="*/ 31 h 411"/>
                <a:gd name="T20" fmla="*/ 174 w 329"/>
                <a:gd name="T21" fmla="*/ 0 h 411"/>
                <a:gd name="T22" fmla="*/ 303 w 329"/>
                <a:gd name="T23" fmla="*/ 48 h 411"/>
                <a:gd name="T24" fmla="*/ 329 w 329"/>
                <a:gd name="T25" fmla="*/ 146 h 411"/>
                <a:gd name="T26" fmla="*/ 329 w 329"/>
                <a:gd name="T27" fmla="*/ 369 h 411"/>
                <a:gd name="T28" fmla="*/ 283 w 329"/>
                <a:gd name="T29" fmla="*/ 410 h 411"/>
                <a:gd name="T30" fmla="*/ 240 w 329"/>
                <a:gd name="T31" fmla="*/ 381 h 411"/>
                <a:gd name="T32" fmla="*/ 240 w 329"/>
                <a:gd name="T33" fmla="*/ 365 h 411"/>
                <a:gd name="T34" fmla="*/ 127 w 329"/>
                <a:gd name="T35" fmla="*/ 411 h 411"/>
                <a:gd name="T36" fmla="*/ 0 w 329"/>
                <a:gd name="T37" fmla="*/ 297 h 411"/>
                <a:gd name="T38" fmla="*/ 235 w 329"/>
                <a:gd name="T39" fmla="*/ 157 h 411"/>
                <a:gd name="T40" fmla="*/ 235 w 329"/>
                <a:gd name="T41" fmla="*/ 148 h 411"/>
                <a:gd name="T42" fmla="*/ 165 w 329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411">
                  <a:moveTo>
                    <a:pt x="101" y="289"/>
                  </a:moveTo>
                  <a:cubicBezTo>
                    <a:pt x="101" y="314"/>
                    <a:pt x="118" y="333"/>
                    <a:pt x="159" y="333"/>
                  </a:cubicBezTo>
                  <a:cubicBezTo>
                    <a:pt x="185" y="333"/>
                    <a:pt x="211" y="324"/>
                    <a:pt x="235" y="306"/>
                  </a:cubicBezTo>
                  <a:cubicBezTo>
                    <a:pt x="235" y="219"/>
                    <a:pt x="235" y="219"/>
                    <a:pt x="235" y="219"/>
                  </a:cubicBezTo>
                  <a:cubicBezTo>
                    <a:pt x="145" y="230"/>
                    <a:pt x="101" y="247"/>
                    <a:pt x="101" y="289"/>
                  </a:cubicBezTo>
                  <a:moveTo>
                    <a:pt x="165" y="81"/>
                  </a:moveTo>
                  <a:cubicBezTo>
                    <a:pt x="138" y="81"/>
                    <a:pt x="113" y="89"/>
                    <a:pt x="91" y="101"/>
                  </a:cubicBezTo>
                  <a:cubicBezTo>
                    <a:pt x="76" y="109"/>
                    <a:pt x="68" y="115"/>
                    <a:pt x="57" y="115"/>
                  </a:cubicBezTo>
                  <a:cubicBezTo>
                    <a:pt x="32" y="115"/>
                    <a:pt x="18" y="88"/>
                    <a:pt x="18" y="69"/>
                  </a:cubicBezTo>
                  <a:cubicBezTo>
                    <a:pt x="18" y="56"/>
                    <a:pt x="26" y="44"/>
                    <a:pt x="47" y="31"/>
                  </a:cubicBezTo>
                  <a:cubicBezTo>
                    <a:pt x="83" y="11"/>
                    <a:pt x="127" y="0"/>
                    <a:pt x="174" y="0"/>
                  </a:cubicBezTo>
                  <a:cubicBezTo>
                    <a:pt x="239" y="0"/>
                    <a:pt x="278" y="18"/>
                    <a:pt x="303" y="48"/>
                  </a:cubicBezTo>
                  <a:cubicBezTo>
                    <a:pt x="321" y="70"/>
                    <a:pt x="329" y="103"/>
                    <a:pt x="329" y="146"/>
                  </a:cubicBezTo>
                  <a:cubicBezTo>
                    <a:pt x="329" y="369"/>
                    <a:pt x="329" y="369"/>
                    <a:pt x="329" y="369"/>
                  </a:cubicBezTo>
                  <a:cubicBezTo>
                    <a:pt x="329" y="397"/>
                    <a:pt x="318" y="410"/>
                    <a:pt x="283" y="410"/>
                  </a:cubicBezTo>
                  <a:cubicBezTo>
                    <a:pt x="255" y="410"/>
                    <a:pt x="240" y="401"/>
                    <a:pt x="240" y="381"/>
                  </a:cubicBezTo>
                  <a:cubicBezTo>
                    <a:pt x="240" y="365"/>
                    <a:pt x="240" y="365"/>
                    <a:pt x="240" y="365"/>
                  </a:cubicBezTo>
                  <a:cubicBezTo>
                    <a:pt x="214" y="396"/>
                    <a:pt x="175" y="411"/>
                    <a:pt x="127" y="411"/>
                  </a:cubicBezTo>
                  <a:cubicBezTo>
                    <a:pt x="47" y="411"/>
                    <a:pt x="0" y="366"/>
                    <a:pt x="0" y="297"/>
                  </a:cubicBezTo>
                  <a:cubicBezTo>
                    <a:pt x="0" y="216"/>
                    <a:pt x="67" y="170"/>
                    <a:pt x="235" y="157"/>
                  </a:cubicBezTo>
                  <a:cubicBezTo>
                    <a:pt x="235" y="148"/>
                    <a:pt x="235" y="148"/>
                    <a:pt x="235" y="148"/>
                  </a:cubicBezTo>
                  <a:cubicBezTo>
                    <a:pt x="235" y="104"/>
                    <a:pt x="215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9A203A23-1C1B-4C61-82CD-2AB00CC31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0" y="506"/>
              <a:ext cx="19" cy="122"/>
            </a:xfrm>
            <a:custGeom>
              <a:avLst/>
              <a:gdLst>
                <a:gd name="T0" fmla="*/ 96 w 96"/>
                <a:gd name="T1" fmla="*/ 572 h 611"/>
                <a:gd name="T2" fmla="*/ 48 w 96"/>
                <a:gd name="T3" fmla="*/ 611 h 611"/>
                <a:gd name="T4" fmla="*/ 0 w 96"/>
                <a:gd name="T5" fmla="*/ 572 h 611"/>
                <a:gd name="T6" fmla="*/ 0 w 96"/>
                <a:gd name="T7" fmla="*/ 39 h 611"/>
                <a:gd name="T8" fmla="*/ 48 w 96"/>
                <a:gd name="T9" fmla="*/ 0 h 611"/>
                <a:gd name="T10" fmla="*/ 96 w 96"/>
                <a:gd name="T11" fmla="*/ 39 h 611"/>
                <a:gd name="T12" fmla="*/ 96 w 96"/>
                <a:gd name="T13" fmla="*/ 57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1">
                  <a:moveTo>
                    <a:pt x="96" y="572"/>
                  </a:moveTo>
                  <a:cubicBezTo>
                    <a:pt x="96" y="598"/>
                    <a:pt x="80" y="611"/>
                    <a:pt x="48" y="611"/>
                  </a:cubicBezTo>
                  <a:cubicBezTo>
                    <a:pt x="16" y="611"/>
                    <a:pt x="0" y="598"/>
                    <a:pt x="0" y="5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6" y="0"/>
                    <a:pt x="48" y="0"/>
                  </a:cubicBezTo>
                  <a:cubicBezTo>
                    <a:pt x="80" y="0"/>
                    <a:pt x="96" y="13"/>
                    <a:pt x="96" y="39"/>
                  </a:cubicBezTo>
                  <a:lnTo>
                    <a:pt x="96" y="5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DD2837A5-C677-4840-B316-2D65FAF712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6" y="510"/>
              <a:ext cx="24" cy="118"/>
            </a:xfrm>
            <a:custGeom>
              <a:avLst/>
              <a:gdLst>
                <a:gd name="T0" fmla="*/ 109 w 121"/>
                <a:gd name="T1" fmla="*/ 553 h 592"/>
                <a:gd name="T2" fmla="*/ 61 w 121"/>
                <a:gd name="T3" fmla="*/ 592 h 592"/>
                <a:gd name="T4" fmla="*/ 13 w 121"/>
                <a:gd name="T5" fmla="*/ 553 h 592"/>
                <a:gd name="T6" fmla="*/ 13 w 121"/>
                <a:gd name="T7" fmla="*/ 224 h 592"/>
                <a:gd name="T8" fmla="*/ 61 w 121"/>
                <a:gd name="T9" fmla="*/ 185 h 592"/>
                <a:gd name="T10" fmla="*/ 109 w 121"/>
                <a:gd name="T11" fmla="*/ 224 h 592"/>
                <a:gd name="T12" fmla="*/ 109 w 121"/>
                <a:gd name="T13" fmla="*/ 553 h 592"/>
                <a:gd name="T14" fmla="*/ 61 w 121"/>
                <a:gd name="T15" fmla="*/ 119 h 592"/>
                <a:gd name="T16" fmla="*/ 0 w 121"/>
                <a:gd name="T17" fmla="*/ 59 h 592"/>
                <a:gd name="T18" fmla="*/ 61 w 121"/>
                <a:gd name="T19" fmla="*/ 0 h 592"/>
                <a:gd name="T20" fmla="*/ 121 w 121"/>
                <a:gd name="T21" fmla="*/ 59 h 592"/>
                <a:gd name="T22" fmla="*/ 61 w 121"/>
                <a:gd name="T23" fmla="*/ 11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592">
                  <a:moveTo>
                    <a:pt x="109" y="553"/>
                  </a:moveTo>
                  <a:cubicBezTo>
                    <a:pt x="109" y="579"/>
                    <a:pt x="93" y="592"/>
                    <a:pt x="61" y="592"/>
                  </a:cubicBezTo>
                  <a:cubicBezTo>
                    <a:pt x="29" y="592"/>
                    <a:pt x="13" y="579"/>
                    <a:pt x="13" y="553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3" y="198"/>
                    <a:pt x="29" y="185"/>
                    <a:pt x="61" y="185"/>
                  </a:cubicBezTo>
                  <a:cubicBezTo>
                    <a:pt x="93" y="185"/>
                    <a:pt x="109" y="198"/>
                    <a:pt x="109" y="224"/>
                  </a:cubicBezTo>
                  <a:lnTo>
                    <a:pt x="109" y="553"/>
                  </a:lnTo>
                  <a:close/>
                  <a:moveTo>
                    <a:pt x="61" y="119"/>
                  </a:moveTo>
                  <a:cubicBezTo>
                    <a:pt x="26" y="119"/>
                    <a:pt x="0" y="94"/>
                    <a:pt x="0" y="59"/>
                  </a:cubicBezTo>
                  <a:cubicBezTo>
                    <a:pt x="0" y="25"/>
                    <a:pt x="26" y="0"/>
                    <a:pt x="61" y="0"/>
                  </a:cubicBezTo>
                  <a:cubicBezTo>
                    <a:pt x="95" y="0"/>
                    <a:pt x="121" y="25"/>
                    <a:pt x="121" y="59"/>
                  </a:cubicBezTo>
                  <a:cubicBezTo>
                    <a:pt x="121" y="94"/>
                    <a:pt x="95" y="119"/>
                    <a:pt x="61" y="1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4B56F955-0F5D-47F2-989A-232C1E3119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2" y="546"/>
              <a:ext cx="66" cy="82"/>
            </a:xfrm>
            <a:custGeom>
              <a:avLst/>
              <a:gdLst>
                <a:gd name="T0" fmla="*/ 101 w 328"/>
                <a:gd name="T1" fmla="*/ 289 h 411"/>
                <a:gd name="T2" fmla="*/ 159 w 328"/>
                <a:gd name="T3" fmla="*/ 333 h 411"/>
                <a:gd name="T4" fmla="*/ 235 w 328"/>
                <a:gd name="T5" fmla="*/ 306 h 411"/>
                <a:gd name="T6" fmla="*/ 235 w 328"/>
                <a:gd name="T7" fmla="*/ 219 h 411"/>
                <a:gd name="T8" fmla="*/ 101 w 328"/>
                <a:gd name="T9" fmla="*/ 289 h 411"/>
                <a:gd name="T10" fmla="*/ 165 w 328"/>
                <a:gd name="T11" fmla="*/ 81 h 411"/>
                <a:gd name="T12" fmla="*/ 91 w 328"/>
                <a:gd name="T13" fmla="*/ 101 h 411"/>
                <a:gd name="T14" fmla="*/ 57 w 328"/>
                <a:gd name="T15" fmla="*/ 115 h 411"/>
                <a:gd name="T16" fmla="*/ 18 w 328"/>
                <a:gd name="T17" fmla="*/ 69 h 411"/>
                <a:gd name="T18" fmla="*/ 47 w 328"/>
                <a:gd name="T19" fmla="*/ 31 h 411"/>
                <a:gd name="T20" fmla="*/ 174 w 328"/>
                <a:gd name="T21" fmla="*/ 0 h 411"/>
                <a:gd name="T22" fmla="*/ 303 w 328"/>
                <a:gd name="T23" fmla="*/ 48 h 411"/>
                <a:gd name="T24" fmla="*/ 328 w 328"/>
                <a:gd name="T25" fmla="*/ 146 h 411"/>
                <a:gd name="T26" fmla="*/ 328 w 328"/>
                <a:gd name="T27" fmla="*/ 369 h 411"/>
                <a:gd name="T28" fmla="*/ 283 w 328"/>
                <a:gd name="T29" fmla="*/ 410 h 411"/>
                <a:gd name="T30" fmla="*/ 240 w 328"/>
                <a:gd name="T31" fmla="*/ 381 h 411"/>
                <a:gd name="T32" fmla="*/ 240 w 328"/>
                <a:gd name="T33" fmla="*/ 365 h 411"/>
                <a:gd name="T34" fmla="*/ 127 w 328"/>
                <a:gd name="T35" fmla="*/ 411 h 411"/>
                <a:gd name="T36" fmla="*/ 0 w 328"/>
                <a:gd name="T37" fmla="*/ 297 h 411"/>
                <a:gd name="T38" fmla="*/ 235 w 328"/>
                <a:gd name="T39" fmla="*/ 157 h 411"/>
                <a:gd name="T40" fmla="*/ 235 w 328"/>
                <a:gd name="T41" fmla="*/ 148 h 411"/>
                <a:gd name="T42" fmla="*/ 165 w 328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8" h="411">
                  <a:moveTo>
                    <a:pt x="101" y="289"/>
                  </a:moveTo>
                  <a:cubicBezTo>
                    <a:pt x="101" y="314"/>
                    <a:pt x="118" y="333"/>
                    <a:pt x="159" y="333"/>
                  </a:cubicBezTo>
                  <a:cubicBezTo>
                    <a:pt x="185" y="333"/>
                    <a:pt x="211" y="324"/>
                    <a:pt x="235" y="306"/>
                  </a:cubicBezTo>
                  <a:cubicBezTo>
                    <a:pt x="235" y="219"/>
                    <a:pt x="235" y="219"/>
                    <a:pt x="235" y="219"/>
                  </a:cubicBezTo>
                  <a:cubicBezTo>
                    <a:pt x="145" y="230"/>
                    <a:pt x="101" y="247"/>
                    <a:pt x="101" y="289"/>
                  </a:cubicBezTo>
                  <a:moveTo>
                    <a:pt x="165" y="81"/>
                  </a:moveTo>
                  <a:cubicBezTo>
                    <a:pt x="138" y="81"/>
                    <a:pt x="113" y="89"/>
                    <a:pt x="91" y="101"/>
                  </a:cubicBezTo>
                  <a:cubicBezTo>
                    <a:pt x="76" y="109"/>
                    <a:pt x="67" y="115"/>
                    <a:pt x="57" y="115"/>
                  </a:cubicBezTo>
                  <a:cubicBezTo>
                    <a:pt x="32" y="115"/>
                    <a:pt x="18" y="88"/>
                    <a:pt x="18" y="69"/>
                  </a:cubicBezTo>
                  <a:cubicBezTo>
                    <a:pt x="18" y="56"/>
                    <a:pt x="26" y="44"/>
                    <a:pt x="47" y="31"/>
                  </a:cubicBezTo>
                  <a:cubicBezTo>
                    <a:pt x="83" y="11"/>
                    <a:pt x="127" y="0"/>
                    <a:pt x="174" y="0"/>
                  </a:cubicBezTo>
                  <a:cubicBezTo>
                    <a:pt x="238" y="0"/>
                    <a:pt x="278" y="18"/>
                    <a:pt x="303" y="48"/>
                  </a:cubicBezTo>
                  <a:cubicBezTo>
                    <a:pt x="320" y="70"/>
                    <a:pt x="328" y="103"/>
                    <a:pt x="328" y="146"/>
                  </a:cubicBezTo>
                  <a:cubicBezTo>
                    <a:pt x="328" y="369"/>
                    <a:pt x="328" y="369"/>
                    <a:pt x="328" y="369"/>
                  </a:cubicBezTo>
                  <a:cubicBezTo>
                    <a:pt x="328" y="397"/>
                    <a:pt x="318" y="410"/>
                    <a:pt x="283" y="410"/>
                  </a:cubicBezTo>
                  <a:cubicBezTo>
                    <a:pt x="255" y="410"/>
                    <a:pt x="240" y="401"/>
                    <a:pt x="240" y="381"/>
                  </a:cubicBezTo>
                  <a:cubicBezTo>
                    <a:pt x="240" y="365"/>
                    <a:pt x="240" y="365"/>
                    <a:pt x="240" y="365"/>
                  </a:cubicBezTo>
                  <a:cubicBezTo>
                    <a:pt x="214" y="396"/>
                    <a:pt x="175" y="411"/>
                    <a:pt x="127" y="411"/>
                  </a:cubicBezTo>
                  <a:cubicBezTo>
                    <a:pt x="47" y="411"/>
                    <a:pt x="0" y="366"/>
                    <a:pt x="0" y="297"/>
                  </a:cubicBezTo>
                  <a:cubicBezTo>
                    <a:pt x="0" y="216"/>
                    <a:pt x="67" y="170"/>
                    <a:pt x="235" y="157"/>
                  </a:cubicBezTo>
                  <a:cubicBezTo>
                    <a:pt x="235" y="148"/>
                    <a:pt x="235" y="148"/>
                    <a:pt x="235" y="148"/>
                  </a:cubicBezTo>
                  <a:cubicBezTo>
                    <a:pt x="235" y="104"/>
                    <a:pt x="214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890BCAE1-CD2B-45EA-A597-FE81FDE127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3" y="510"/>
              <a:ext cx="102" cy="119"/>
            </a:xfrm>
            <a:custGeom>
              <a:avLst/>
              <a:gdLst>
                <a:gd name="T0" fmla="*/ 191 w 510"/>
                <a:gd name="T1" fmla="*/ 235 h 594"/>
                <a:gd name="T2" fmla="*/ 275 w 510"/>
                <a:gd name="T3" fmla="*/ 136 h 594"/>
                <a:gd name="T4" fmla="*/ 205 w 510"/>
                <a:gd name="T5" fmla="*/ 74 h 594"/>
                <a:gd name="T6" fmla="*/ 139 w 510"/>
                <a:gd name="T7" fmla="*/ 134 h 594"/>
                <a:gd name="T8" fmla="*/ 191 w 510"/>
                <a:gd name="T9" fmla="*/ 235 h 594"/>
                <a:gd name="T10" fmla="*/ 178 w 510"/>
                <a:gd name="T11" fmla="*/ 514 h 594"/>
                <a:gd name="T12" fmla="*/ 290 w 510"/>
                <a:gd name="T13" fmla="*/ 463 h 594"/>
                <a:gd name="T14" fmla="*/ 172 w 510"/>
                <a:gd name="T15" fmla="*/ 338 h 594"/>
                <a:gd name="T16" fmla="*/ 96 w 510"/>
                <a:gd name="T17" fmla="*/ 442 h 594"/>
                <a:gd name="T18" fmla="*/ 178 w 510"/>
                <a:gd name="T19" fmla="*/ 514 h 594"/>
                <a:gd name="T20" fmla="*/ 510 w 510"/>
                <a:gd name="T21" fmla="*/ 566 h 594"/>
                <a:gd name="T22" fmla="*/ 460 w 510"/>
                <a:gd name="T23" fmla="*/ 591 h 594"/>
                <a:gd name="T24" fmla="*/ 396 w 510"/>
                <a:gd name="T25" fmla="*/ 566 h 594"/>
                <a:gd name="T26" fmla="*/ 350 w 510"/>
                <a:gd name="T27" fmla="*/ 518 h 594"/>
                <a:gd name="T28" fmla="*/ 172 w 510"/>
                <a:gd name="T29" fmla="*/ 594 h 594"/>
                <a:gd name="T30" fmla="*/ 0 w 510"/>
                <a:gd name="T31" fmla="*/ 447 h 594"/>
                <a:gd name="T32" fmla="*/ 118 w 510"/>
                <a:gd name="T33" fmla="*/ 279 h 594"/>
                <a:gd name="T34" fmla="*/ 47 w 510"/>
                <a:gd name="T35" fmla="*/ 136 h 594"/>
                <a:gd name="T36" fmla="*/ 207 w 510"/>
                <a:gd name="T37" fmla="*/ 0 h 594"/>
                <a:gd name="T38" fmla="*/ 364 w 510"/>
                <a:gd name="T39" fmla="*/ 130 h 594"/>
                <a:gd name="T40" fmla="*/ 242 w 510"/>
                <a:gd name="T41" fmla="*/ 291 h 594"/>
                <a:gd name="T42" fmla="*/ 342 w 510"/>
                <a:gd name="T43" fmla="*/ 398 h 594"/>
                <a:gd name="T44" fmla="*/ 400 w 510"/>
                <a:gd name="T45" fmla="*/ 293 h 594"/>
                <a:gd name="T46" fmla="*/ 434 w 510"/>
                <a:gd name="T47" fmla="*/ 268 h 594"/>
                <a:gd name="T48" fmla="*/ 483 w 510"/>
                <a:gd name="T49" fmla="*/ 307 h 594"/>
                <a:gd name="T50" fmla="*/ 407 w 510"/>
                <a:gd name="T51" fmla="*/ 450 h 594"/>
                <a:gd name="T52" fmla="*/ 486 w 510"/>
                <a:gd name="T53" fmla="*/ 529 h 594"/>
                <a:gd name="T54" fmla="*/ 510 w 510"/>
                <a:gd name="T55" fmla="*/ 566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0" h="594">
                  <a:moveTo>
                    <a:pt x="191" y="235"/>
                  </a:moveTo>
                  <a:cubicBezTo>
                    <a:pt x="237" y="205"/>
                    <a:pt x="275" y="176"/>
                    <a:pt x="275" y="136"/>
                  </a:cubicBezTo>
                  <a:cubicBezTo>
                    <a:pt x="275" y="99"/>
                    <a:pt x="245" y="74"/>
                    <a:pt x="205" y="74"/>
                  </a:cubicBezTo>
                  <a:cubicBezTo>
                    <a:pt x="170" y="74"/>
                    <a:pt x="139" y="94"/>
                    <a:pt x="139" y="134"/>
                  </a:cubicBezTo>
                  <a:cubicBezTo>
                    <a:pt x="139" y="168"/>
                    <a:pt x="161" y="200"/>
                    <a:pt x="191" y="235"/>
                  </a:cubicBezTo>
                  <a:moveTo>
                    <a:pt x="178" y="514"/>
                  </a:moveTo>
                  <a:cubicBezTo>
                    <a:pt x="217" y="514"/>
                    <a:pt x="253" y="497"/>
                    <a:pt x="290" y="463"/>
                  </a:cubicBezTo>
                  <a:cubicBezTo>
                    <a:pt x="172" y="338"/>
                    <a:pt x="172" y="338"/>
                    <a:pt x="172" y="338"/>
                  </a:cubicBezTo>
                  <a:cubicBezTo>
                    <a:pt x="129" y="368"/>
                    <a:pt x="96" y="400"/>
                    <a:pt x="96" y="442"/>
                  </a:cubicBezTo>
                  <a:cubicBezTo>
                    <a:pt x="96" y="485"/>
                    <a:pt x="129" y="514"/>
                    <a:pt x="178" y="514"/>
                  </a:cubicBezTo>
                  <a:moveTo>
                    <a:pt x="510" y="566"/>
                  </a:moveTo>
                  <a:cubicBezTo>
                    <a:pt x="510" y="582"/>
                    <a:pt x="493" y="591"/>
                    <a:pt x="460" y="591"/>
                  </a:cubicBezTo>
                  <a:cubicBezTo>
                    <a:pt x="428" y="591"/>
                    <a:pt x="413" y="584"/>
                    <a:pt x="396" y="566"/>
                  </a:cubicBezTo>
                  <a:cubicBezTo>
                    <a:pt x="350" y="518"/>
                    <a:pt x="350" y="518"/>
                    <a:pt x="350" y="518"/>
                  </a:cubicBezTo>
                  <a:cubicBezTo>
                    <a:pt x="305" y="562"/>
                    <a:pt x="248" y="594"/>
                    <a:pt x="172" y="594"/>
                  </a:cubicBezTo>
                  <a:cubicBezTo>
                    <a:pt x="64" y="594"/>
                    <a:pt x="0" y="531"/>
                    <a:pt x="0" y="447"/>
                  </a:cubicBezTo>
                  <a:cubicBezTo>
                    <a:pt x="0" y="368"/>
                    <a:pt x="56" y="319"/>
                    <a:pt x="118" y="279"/>
                  </a:cubicBezTo>
                  <a:cubicBezTo>
                    <a:pt x="76" y="232"/>
                    <a:pt x="47" y="189"/>
                    <a:pt x="47" y="136"/>
                  </a:cubicBezTo>
                  <a:cubicBezTo>
                    <a:pt x="47" y="53"/>
                    <a:pt x="114" y="0"/>
                    <a:pt x="207" y="0"/>
                  </a:cubicBezTo>
                  <a:cubicBezTo>
                    <a:pt x="298" y="0"/>
                    <a:pt x="364" y="52"/>
                    <a:pt x="364" y="130"/>
                  </a:cubicBezTo>
                  <a:cubicBezTo>
                    <a:pt x="364" y="203"/>
                    <a:pt x="305" y="250"/>
                    <a:pt x="242" y="291"/>
                  </a:cubicBezTo>
                  <a:cubicBezTo>
                    <a:pt x="342" y="398"/>
                    <a:pt x="342" y="398"/>
                    <a:pt x="342" y="398"/>
                  </a:cubicBezTo>
                  <a:cubicBezTo>
                    <a:pt x="374" y="348"/>
                    <a:pt x="378" y="337"/>
                    <a:pt x="400" y="293"/>
                  </a:cubicBezTo>
                  <a:cubicBezTo>
                    <a:pt x="409" y="275"/>
                    <a:pt x="419" y="268"/>
                    <a:pt x="434" y="268"/>
                  </a:cubicBezTo>
                  <a:cubicBezTo>
                    <a:pt x="457" y="268"/>
                    <a:pt x="483" y="284"/>
                    <a:pt x="483" y="307"/>
                  </a:cubicBezTo>
                  <a:cubicBezTo>
                    <a:pt x="483" y="329"/>
                    <a:pt x="445" y="399"/>
                    <a:pt x="407" y="450"/>
                  </a:cubicBezTo>
                  <a:cubicBezTo>
                    <a:pt x="486" y="529"/>
                    <a:pt x="486" y="529"/>
                    <a:pt x="486" y="529"/>
                  </a:cubicBezTo>
                  <a:cubicBezTo>
                    <a:pt x="496" y="538"/>
                    <a:pt x="510" y="552"/>
                    <a:pt x="510" y="5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C40855F5-9DED-48EB-840D-0DA70200CD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" y="667"/>
              <a:ext cx="95" cy="118"/>
            </a:xfrm>
            <a:custGeom>
              <a:avLst/>
              <a:gdLst>
                <a:gd name="T0" fmla="*/ 93 w 480"/>
                <a:gd name="T1" fmla="*/ 548 h 588"/>
                <a:gd name="T2" fmla="*/ 46 w 480"/>
                <a:gd name="T3" fmla="*/ 588 h 588"/>
                <a:gd name="T4" fmla="*/ 0 w 480"/>
                <a:gd name="T5" fmla="*/ 548 h 588"/>
                <a:gd name="T6" fmla="*/ 0 w 480"/>
                <a:gd name="T7" fmla="*/ 52 h 588"/>
                <a:gd name="T8" fmla="*/ 63 w 480"/>
                <a:gd name="T9" fmla="*/ 0 h 588"/>
                <a:gd name="T10" fmla="*/ 147 w 480"/>
                <a:gd name="T11" fmla="*/ 47 h 588"/>
                <a:gd name="T12" fmla="*/ 387 w 480"/>
                <a:gd name="T13" fmla="*/ 447 h 588"/>
                <a:gd name="T14" fmla="*/ 387 w 480"/>
                <a:gd name="T15" fmla="*/ 39 h 588"/>
                <a:gd name="T16" fmla="*/ 434 w 480"/>
                <a:gd name="T17" fmla="*/ 0 h 588"/>
                <a:gd name="T18" fmla="*/ 480 w 480"/>
                <a:gd name="T19" fmla="*/ 39 h 588"/>
                <a:gd name="T20" fmla="*/ 480 w 480"/>
                <a:gd name="T21" fmla="*/ 535 h 588"/>
                <a:gd name="T22" fmla="*/ 422 w 480"/>
                <a:gd name="T23" fmla="*/ 588 h 588"/>
                <a:gd name="T24" fmla="*/ 344 w 480"/>
                <a:gd name="T25" fmla="*/ 539 h 588"/>
                <a:gd name="T26" fmla="*/ 93 w 480"/>
                <a:gd name="T27" fmla="*/ 131 h 588"/>
                <a:gd name="T28" fmla="*/ 93 w 480"/>
                <a:gd name="T29" fmla="*/ 54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0" h="588">
                  <a:moveTo>
                    <a:pt x="93" y="548"/>
                  </a:moveTo>
                  <a:cubicBezTo>
                    <a:pt x="93" y="574"/>
                    <a:pt x="78" y="588"/>
                    <a:pt x="46" y="588"/>
                  </a:cubicBezTo>
                  <a:cubicBezTo>
                    <a:pt x="15" y="588"/>
                    <a:pt x="0" y="574"/>
                    <a:pt x="0" y="5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7"/>
                    <a:pt x="22" y="0"/>
                    <a:pt x="63" y="0"/>
                  </a:cubicBezTo>
                  <a:cubicBezTo>
                    <a:pt x="111" y="0"/>
                    <a:pt x="132" y="20"/>
                    <a:pt x="147" y="47"/>
                  </a:cubicBezTo>
                  <a:cubicBezTo>
                    <a:pt x="387" y="447"/>
                    <a:pt x="387" y="447"/>
                    <a:pt x="387" y="4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7" y="13"/>
                    <a:pt x="403" y="0"/>
                    <a:pt x="434" y="0"/>
                  </a:cubicBezTo>
                  <a:cubicBezTo>
                    <a:pt x="465" y="0"/>
                    <a:pt x="480" y="13"/>
                    <a:pt x="480" y="39"/>
                  </a:cubicBezTo>
                  <a:cubicBezTo>
                    <a:pt x="480" y="535"/>
                    <a:pt x="480" y="535"/>
                    <a:pt x="480" y="535"/>
                  </a:cubicBezTo>
                  <a:cubicBezTo>
                    <a:pt x="480" y="571"/>
                    <a:pt x="460" y="588"/>
                    <a:pt x="422" y="588"/>
                  </a:cubicBezTo>
                  <a:cubicBezTo>
                    <a:pt x="382" y="588"/>
                    <a:pt x="361" y="569"/>
                    <a:pt x="344" y="539"/>
                  </a:cubicBezTo>
                  <a:cubicBezTo>
                    <a:pt x="93" y="131"/>
                    <a:pt x="93" y="131"/>
                    <a:pt x="93" y="131"/>
                  </a:cubicBezTo>
                  <a:lnTo>
                    <a:pt x="93" y="5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0000CDFD-2524-4BA5-9ED1-CAD5FE9961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3" y="703"/>
              <a:ext cx="72" cy="82"/>
            </a:xfrm>
            <a:custGeom>
              <a:avLst/>
              <a:gdLst>
                <a:gd name="T0" fmla="*/ 94 w 358"/>
                <a:gd name="T1" fmla="*/ 168 h 414"/>
                <a:gd name="T2" fmla="*/ 264 w 358"/>
                <a:gd name="T3" fmla="*/ 168 h 414"/>
                <a:gd name="T4" fmla="*/ 182 w 358"/>
                <a:gd name="T5" fmla="*/ 77 h 414"/>
                <a:gd name="T6" fmla="*/ 94 w 358"/>
                <a:gd name="T7" fmla="*/ 168 h 414"/>
                <a:gd name="T8" fmla="*/ 348 w 358"/>
                <a:gd name="T9" fmla="*/ 344 h 414"/>
                <a:gd name="T10" fmla="*/ 320 w 358"/>
                <a:gd name="T11" fmla="*/ 382 h 414"/>
                <a:gd name="T12" fmla="*/ 196 w 358"/>
                <a:gd name="T13" fmla="*/ 414 h 414"/>
                <a:gd name="T14" fmla="*/ 0 w 358"/>
                <a:gd name="T15" fmla="*/ 209 h 414"/>
                <a:gd name="T16" fmla="*/ 184 w 358"/>
                <a:gd name="T17" fmla="*/ 0 h 414"/>
                <a:gd name="T18" fmla="*/ 358 w 358"/>
                <a:gd name="T19" fmla="*/ 177 h 414"/>
                <a:gd name="T20" fmla="*/ 301 w 358"/>
                <a:gd name="T21" fmla="*/ 239 h 414"/>
                <a:gd name="T22" fmla="*/ 95 w 358"/>
                <a:gd name="T23" fmla="*/ 239 h 414"/>
                <a:gd name="T24" fmla="*/ 200 w 358"/>
                <a:gd name="T25" fmla="*/ 332 h 414"/>
                <a:gd name="T26" fmla="*/ 275 w 358"/>
                <a:gd name="T27" fmla="*/ 314 h 414"/>
                <a:gd name="T28" fmla="*/ 308 w 358"/>
                <a:gd name="T29" fmla="*/ 301 h 414"/>
                <a:gd name="T30" fmla="*/ 348 w 358"/>
                <a:gd name="T31" fmla="*/ 34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4">
                  <a:moveTo>
                    <a:pt x="94" y="168"/>
                  </a:moveTo>
                  <a:cubicBezTo>
                    <a:pt x="264" y="168"/>
                    <a:pt x="264" y="168"/>
                    <a:pt x="264" y="168"/>
                  </a:cubicBezTo>
                  <a:cubicBezTo>
                    <a:pt x="264" y="115"/>
                    <a:pt x="237" y="77"/>
                    <a:pt x="182" y="77"/>
                  </a:cubicBezTo>
                  <a:cubicBezTo>
                    <a:pt x="132" y="77"/>
                    <a:pt x="102" y="110"/>
                    <a:pt x="94" y="168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0" y="382"/>
                  </a:cubicBezTo>
                  <a:cubicBezTo>
                    <a:pt x="287" y="404"/>
                    <a:pt x="245" y="414"/>
                    <a:pt x="196" y="414"/>
                  </a:cubicBezTo>
                  <a:cubicBezTo>
                    <a:pt x="73" y="414"/>
                    <a:pt x="0" y="337"/>
                    <a:pt x="0" y="209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89" y="0"/>
                    <a:pt x="358" y="74"/>
                    <a:pt x="358" y="177"/>
                  </a:cubicBezTo>
                  <a:cubicBezTo>
                    <a:pt x="358" y="233"/>
                    <a:pt x="335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2"/>
                    <a:pt x="200" y="332"/>
                  </a:cubicBezTo>
                  <a:cubicBezTo>
                    <a:pt x="228" y="332"/>
                    <a:pt x="254" y="326"/>
                    <a:pt x="275" y="314"/>
                  </a:cubicBezTo>
                  <a:cubicBezTo>
                    <a:pt x="287" y="307"/>
                    <a:pt x="297" y="301"/>
                    <a:pt x="308" y="301"/>
                  </a:cubicBezTo>
                  <a:cubicBezTo>
                    <a:pt x="336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CAB9F725-F616-44EC-B59C-521FC03C91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" y="704"/>
              <a:ext cx="117" cy="81"/>
            </a:xfrm>
            <a:custGeom>
              <a:avLst/>
              <a:gdLst>
                <a:gd name="T0" fmla="*/ 215 w 587"/>
                <a:gd name="T1" fmla="*/ 357 h 407"/>
                <a:gd name="T2" fmla="*/ 150 w 587"/>
                <a:gd name="T3" fmla="*/ 407 h 407"/>
                <a:gd name="T4" fmla="*/ 87 w 587"/>
                <a:gd name="T5" fmla="*/ 357 h 407"/>
                <a:gd name="T6" fmla="*/ 5 w 587"/>
                <a:gd name="T7" fmla="*/ 62 h 407"/>
                <a:gd name="T8" fmla="*/ 0 w 587"/>
                <a:gd name="T9" fmla="*/ 30 h 407"/>
                <a:gd name="T10" fmla="*/ 46 w 587"/>
                <a:gd name="T11" fmla="*/ 0 h 407"/>
                <a:gd name="T12" fmla="*/ 100 w 587"/>
                <a:gd name="T13" fmla="*/ 42 h 407"/>
                <a:gd name="T14" fmla="*/ 161 w 587"/>
                <a:gd name="T15" fmla="*/ 293 h 407"/>
                <a:gd name="T16" fmla="*/ 235 w 587"/>
                <a:gd name="T17" fmla="*/ 58 h 407"/>
                <a:gd name="T18" fmla="*/ 295 w 587"/>
                <a:gd name="T19" fmla="*/ 12 h 407"/>
                <a:gd name="T20" fmla="*/ 353 w 587"/>
                <a:gd name="T21" fmla="*/ 58 h 407"/>
                <a:gd name="T22" fmla="*/ 426 w 587"/>
                <a:gd name="T23" fmla="*/ 293 h 407"/>
                <a:gd name="T24" fmla="*/ 490 w 587"/>
                <a:gd name="T25" fmla="*/ 42 h 407"/>
                <a:gd name="T26" fmla="*/ 541 w 587"/>
                <a:gd name="T27" fmla="*/ 0 h 407"/>
                <a:gd name="T28" fmla="*/ 587 w 587"/>
                <a:gd name="T29" fmla="*/ 30 h 407"/>
                <a:gd name="T30" fmla="*/ 580 w 587"/>
                <a:gd name="T31" fmla="*/ 61 h 407"/>
                <a:gd name="T32" fmla="*/ 493 w 587"/>
                <a:gd name="T33" fmla="*/ 358 h 407"/>
                <a:gd name="T34" fmla="*/ 430 w 587"/>
                <a:gd name="T35" fmla="*/ 407 h 407"/>
                <a:gd name="T36" fmla="*/ 366 w 587"/>
                <a:gd name="T37" fmla="*/ 357 h 407"/>
                <a:gd name="T38" fmla="*/ 292 w 587"/>
                <a:gd name="T39" fmla="*/ 128 h 407"/>
                <a:gd name="T40" fmla="*/ 215 w 587"/>
                <a:gd name="T41" fmla="*/ 35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7" h="407">
                  <a:moveTo>
                    <a:pt x="215" y="357"/>
                  </a:moveTo>
                  <a:cubicBezTo>
                    <a:pt x="204" y="390"/>
                    <a:pt x="189" y="407"/>
                    <a:pt x="150" y="407"/>
                  </a:cubicBezTo>
                  <a:cubicBezTo>
                    <a:pt x="112" y="407"/>
                    <a:pt x="97" y="391"/>
                    <a:pt x="87" y="357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51"/>
                    <a:pt x="0" y="38"/>
                    <a:pt x="0" y="30"/>
                  </a:cubicBezTo>
                  <a:cubicBezTo>
                    <a:pt x="0" y="14"/>
                    <a:pt x="10" y="0"/>
                    <a:pt x="46" y="0"/>
                  </a:cubicBezTo>
                  <a:cubicBezTo>
                    <a:pt x="80" y="0"/>
                    <a:pt x="92" y="10"/>
                    <a:pt x="100" y="42"/>
                  </a:cubicBezTo>
                  <a:cubicBezTo>
                    <a:pt x="161" y="293"/>
                    <a:pt x="161" y="293"/>
                    <a:pt x="161" y="293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44" y="30"/>
                    <a:pt x="258" y="12"/>
                    <a:pt x="295" y="12"/>
                  </a:cubicBezTo>
                  <a:cubicBezTo>
                    <a:pt x="330" y="12"/>
                    <a:pt x="345" y="29"/>
                    <a:pt x="353" y="58"/>
                  </a:cubicBezTo>
                  <a:cubicBezTo>
                    <a:pt x="426" y="293"/>
                    <a:pt x="426" y="293"/>
                    <a:pt x="426" y="293"/>
                  </a:cubicBezTo>
                  <a:cubicBezTo>
                    <a:pt x="490" y="42"/>
                    <a:pt x="490" y="42"/>
                    <a:pt x="490" y="42"/>
                  </a:cubicBezTo>
                  <a:cubicBezTo>
                    <a:pt x="498" y="12"/>
                    <a:pt x="506" y="0"/>
                    <a:pt x="541" y="0"/>
                  </a:cubicBezTo>
                  <a:cubicBezTo>
                    <a:pt x="576" y="0"/>
                    <a:pt x="587" y="14"/>
                    <a:pt x="587" y="30"/>
                  </a:cubicBezTo>
                  <a:cubicBezTo>
                    <a:pt x="587" y="40"/>
                    <a:pt x="583" y="52"/>
                    <a:pt x="580" y="61"/>
                  </a:cubicBezTo>
                  <a:cubicBezTo>
                    <a:pt x="493" y="358"/>
                    <a:pt x="493" y="358"/>
                    <a:pt x="493" y="358"/>
                  </a:cubicBezTo>
                  <a:cubicBezTo>
                    <a:pt x="483" y="393"/>
                    <a:pt x="466" y="407"/>
                    <a:pt x="430" y="407"/>
                  </a:cubicBezTo>
                  <a:cubicBezTo>
                    <a:pt x="390" y="407"/>
                    <a:pt x="377" y="391"/>
                    <a:pt x="366" y="357"/>
                  </a:cubicBezTo>
                  <a:cubicBezTo>
                    <a:pt x="292" y="128"/>
                    <a:pt x="292" y="128"/>
                    <a:pt x="292" y="128"/>
                  </a:cubicBezTo>
                  <a:lnTo>
                    <a:pt x="215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89879304-BF04-408F-8E0A-72877E292D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" y="668"/>
              <a:ext cx="82" cy="116"/>
            </a:xfrm>
            <a:custGeom>
              <a:avLst/>
              <a:gdLst>
                <a:gd name="T0" fmla="*/ 372 w 411"/>
                <a:gd name="T1" fmla="*/ 493 h 579"/>
                <a:gd name="T2" fmla="*/ 411 w 411"/>
                <a:gd name="T3" fmla="*/ 536 h 579"/>
                <a:gd name="T4" fmla="*/ 372 w 411"/>
                <a:gd name="T5" fmla="*/ 579 h 579"/>
                <a:gd name="T6" fmla="*/ 45 w 411"/>
                <a:gd name="T7" fmla="*/ 579 h 579"/>
                <a:gd name="T8" fmla="*/ 0 w 411"/>
                <a:gd name="T9" fmla="*/ 539 h 579"/>
                <a:gd name="T10" fmla="*/ 26 w 411"/>
                <a:gd name="T11" fmla="*/ 475 h 579"/>
                <a:gd name="T12" fmla="*/ 286 w 411"/>
                <a:gd name="T13" fmla="*/ 87 h 579"/>
                <a:gd name="T14" fmla="*/ 44 w 411"/>
                <a:gd name="T15" fmla="*/ 87 h 579"/>
                <a:gd name="T16" fmla="*/ 4 w 411"/>
                <a:gd name="T17" fmla="*/ 43 h 579"/>
                <a:gd name="T18" fmla="*/ 44 w 411"/>
                <a:gd name="T19" fmla="*/ 0 h 579"/>
                <a:gd name="T20" fmla="*/ 360 w 411"/>
                <a:gd name="T21" fmla="*/ 0 h 579"/>
                <a:gd name="T22" fmla="*/ 405 w 411"/>
                <a:gd name="T23" fmla="*/ 40 h 579"/>
                <a:gd name="T24" fmla="*/ 379 w 411"/>
                <a:gd name="T25" fmla="*/ 105 h 579"/>
                <a:gd name="T26" fmla="*/ 119 w 411"/>
                <a:gd name="T27" fmla="*/ 493 h 579"/>
                <a:gd name="T28" fmla="*/ 372 w 411"/>
                <a:gd name="T29" fmla="*/ 49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" h="579">
                  <a:moveTo>
                    <a:pt x="372" y="493"/>
                  </a:moveTo>
                  <a:cubicBezTo>
                    <a:pt x="398" y="493"/>
                    <a:pt x="411" y="507"/>
                    <a:pt x="411" y="536"/>
                  </a:cubicBezTo>
                  <a:cubicBezTo>
                    <a:pt x="411" y="565"/>
                    <a:pt x="398" y="579"/>
                    <a:pt x="372" y="579"/>
                  </a:cubicBezTo>
                  <a:cubicBezTo>
                    <a:pt x="45" y="579"/>
                    <a:pt x="45" y="579"/>
                    <a:pt x="45" y="579"/>
                  </a:cubicBezTo>
                  <a:cubicBezTo>
                    <a:pt x="15" y="579"/>
                    <a:pt x="0" y="566"/>
                    <a:pt x="0" y="539"/>
                  </a:cubicBezTo>
                  <a:cubicBezTo>
                    <a:pt x="0" y="515"/>
                    <a:pt x="12" y="497"/>
                    <a:pt x="26" y="475"/>
                  </a:cubicBezTo>
                  <a:cubicBezTo>
                    <a:pt x="286" y="87"/>
                    <a:pt x="286" y="87"/>
                    <a:pt x="286" y="87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18" y="87"/>
                    <a:pt x="4" y="72"/>
                    <a:pt x="4" y="43"/>
                  </a:cubicBezTo>
                  <a:cubicBezTo>
                    <a:pt x="4" y="15"/>
                    <a:pt x="18" y="0"/>
                    <a:pt x="44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90" y="0"/>
                    <a:pt x="405" y="14"/>
                    <a:pt x="405" y="40"/>
                  </a:cubicBezTo>
                  <a:cubicBezTo>
                    <a:pt x="405" y="64"/>
                    <a:pt x="394" y="82"/>
                    <a:pt x="379" y="105"/>
                  </a:cubicBezTo>
                  <a:cubicBezTo>
                    <a:pt x="119" y="493"/>
                    <a:pt x="119" y="493"/>
                    <a:pt x="119" y="493"/>
                  </a:cubicBezTo>
                  <a:lnTo>
                    <a:pt x="372" y="4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9E8EC66A-6CCA-444D-802A-DE73C2F2A1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5" y="703"/>
              <a:ext cx="72" cy="82"/>
            </a:xfrm>
            <a:custGeom>
              <a:avLst/>
              <a:gdLst>
                <a:gd name="T0" fmla="*/ 94 w 358"/>
                <a:gd name="T1" fmla="*/ 168 h 414"/>
                <a:gd name="T2" fmla="*/ 264 w 358"/>
                <a:gd name="T3" fmla="*/ 168 h 414"/>
                <a:gd name="T4" fmla="*/ 182 w 358"/>
                <a:gd name="T5" fmla="*/ 77 h 414"/>
                <a:gd name="T6" fmla="*/ 94 w 358"/>
                <a:gd name="T7" fmla="*/ 168 h 414"/>
                <a:gd name="T8" fmla="*/ 348 w 358"/>
                <a:gd name="T9" fmla="*/ 344 h 414"/>
                <a:gd name="T10" fmla="*/ 320 w 358"/>
                <a:gd name="T11" fmla="*/ 382 h 414"/>
                <a:gd name="T12" fmla="*/ 196 w 358"/>
                <a:gd name="T13" fmla="*/ 414 h 414"/>
                <a:gd name="T14" fmla="*/ 0 w 358"/>
                <a:gd name="T15" fmla="*/ 209 h 414"/>
                <a:gd name="T16" fmla="*/ 184 w 358"/>
                <a:gd name="T17" fmla="*/ 0 h 414"/>
                <a:gd name="T18" fmla="*/ 358 w 358"/>
                <a:gd name="T19" fmla="*/ 177 h 414"/>
                <a:gd name="T20" fmla="*/ 301 w 358"/>
                <a:gd name="T21" fmla="*/ 239 h 414"/>
                <a:gd name="T22" fmla="*/ 95 w 358"/>
                <a:gd name="T23" fmla="*/ 239 h 414"/>
                <a:gd name="T24" fmla="*/ 200 w 358"/>
                <a:gd name="T25" fmla="*/ 332 h 414"/>
                <a:gd name="T26" fmla="*/ 275 w 358"/>
                <a:gd name="T27" fmla="*/ 314 h 414"/>
                <a:gd name="T28" fmla="*/ 308 w 358"/>
                <a:gd name="T29" fmla="*/ 301 h 414"/>
                <a:gd name="T30" fmla="*/ 348 w 358"/>
                <a:gd name="T31" fmla="*/ 34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4">
                  <a:moveTo>
                    <a:pt x="94" y="168"/>
                  </a:moveTo>
                  <a:cubicBezTo>
                    <a:pt x="264" y="168"/>
                    <a:pt x="264" y="168"/>
                    <a:pt x="264" y="168"/>
                  </a:cubicBezTo>
                  <a:cubicBezTo>
                    <a:pt x="264" y="115"/>
                    <a:pt x="237" y="77"/>
                    <a:pt x="182" y="77"/>
                  </a:cubicBezTo>
                  <a:cubicBezTo>
                    <a:pt x="132" y="77"/>
                    <a:pt x="102" y="110"/>
                    <a:pt x="94" y="168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0" y="382"/>
                  </a:cubicBezTo>
                  <a:cubicBezTo>
                    <a:pt x="287" y="404"/>
                    <a:pt x="245" y="414"/>
                    <a:pt x="196" y="414"/>
                  </a:cubicBezTo>
                  <a:cubicBezTo>
                    <a:pt x="73" y="414"/>
                    <a:pt x="0" y="337"/>
                    <a:pt x="0" y="209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89" y="0"/>
                    <a:pt x="358" y="74"/>
                    <a:pt x="358" y="177"/>
                  </a:cubicBezTo>
                  <a:cubicBezTo>
                    <a:pt x="358" y="233"/>
                    <a:pt x="335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2"/>
                    <a:pt x="200" y="332"/>
                  </a:cubicBezTo>
                  <a:cubicBezTo>
                    <a:pt x="228" y="332"/>
                    <a:pt x="254" y="326"/>
                    <a:pt x="275" y="314"/>
                  </a:cubicBezTo>
                  <a:cubicBezTo>
                    <a:pt x="287" y="307"/>
                    <a:pt x="297" y="301"/>
                    <a:pt x="308" y="301"/>
                  </a:cubicBezTo>
                  <a:cubicBezTo>
                    <a:pt x="336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80395338-4ECF-4D53-A673-6210E058B4D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95" y="703"/>
              <a:ext cx="66" cy="82"/>
            </a:xfrm>
            <a:custGeom>
              <a:avLst/>
              <a:gdLst>
                <a:gd name="T0" fmla="*/ 102 w 329"/>
                <a:gd name="T1" fmla="*/ 288 h 411"/>
                <a:gd name="T2" fmla="*/ 160 w 329"/>
                <a:gd name="T3" fmla="*/ 333 h 411"/>
                <a:gd name="T4" fmla="*/ 236 w 329"/>
                <a:gd name="T5" fmla="*/ 305 h 411"/>
                <a:gd name="T6" fmla="*/ 236 w 329"/>
                <a:gd name="T7" fmla="*/ 219 h 411"/>
                <a:gd name="T8" fmla="*/ 102 w 329"/>
                <a:gd name="T9" fmla="*/ 288 h 411"/>
                <a:gd name="T10" fmla="*/ 165 w 329"/>
                <a:gd name="T11" fmla="*/ 81 h 411"/>
                <a:gd name="T12" fmla="*/ 91 w 329"/>
                <a:gd name="T13" fmla="*/ 101 h 411"/>
                <a:gd name="T14" fmla="*/ 57 w 329"/>
                <a:gd name="T15" fmla="*/ 115 h 411"/>
                <a:gd name="T16" fmla="*/ 18 w 329"/>
                <a:gd name="T17" fmla="*/ 69 h 411"/>
                <a:gd name="T18" fmla="*/ 48 w 329"/>
                <a:gd name="T19" fmla="*/ 31 h 411"/>
                <a:gd name="T20" fmla="*/ 175 w 329"/>
                <a:gd name="T21" fmla="*/ 0 h 411"/>
                <a:gd name="T22" fmla="*/ 303 w 329"/>
                <a:gd name="T23" fmla="*/ 48 h 411"/>
                <a:gd name="T24" fmla="*/ 329 w 329"/>
                <a:gd name="T25" fmla="*/ 146 h 411"/>
                <a:gd name="T26" fmla="*/ 329 w 329"/>
                <a:gd name="T27" fmla="*/ 369 h 411"/>
                <a:gd name="T28" fmla="*/ 284 w 329"/>
                <a:gd name="T29" fmla="*/ 410 h 411"/>
                <a:gd name="T30" fmla="*/ 241 w 329"/>
                <a:gd name="T31" fmla="*/ 381 h 411"/>
                <a:gd name="T32" fmla="*/ 241 w 329"/>
                <a:gd name="T33" fmla="*/ 365 h 411"/>
                <a:gd name="T34" fmla="*/ 128 w 329"/>
                <a:gd name="T35" fmla="*/ 411 h 411"/>
                <a:gd name="T36" fmla="*/ 0 w 329"/>
                <a:gd name="T37" fmla="*/ 297 h 411"/>
                <a:gd name="T38" fmla="*/ 236 w 329"/>
                <a:gd name="T39" fmla="*/ 157 h 411"/>
                <a:gd name="T40" fmla="*/ 236 w 329"/>
                <a:gd name="T41" fmla="*/ 148 h 411"/>
                <a:gd name="T42" fmla="*/ 165 w 329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411">
                  <a:moveTo>
                    <a:pt x="102" y="288"/>
                  </a:moveTo>
                  <a:cubicBezTo>
                    <a:pt x="102" y="313"/>
                    <a:pt x="119" y="333"/>
                    <a:pt x="160" y="333"/>
                  </a:cubicBezTo>
                  <a:cubicBezTo>
                    <a:pt x="186" y="333"/>
                    <a:pt x="212" y="324"/>
                    <a:pt x="236" y="305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146" y="230"/>
                    <a:pt x="102" y="247"/>
                    <a:pt x="102" y="288"/>
                  </a:cubicBezTo>
                  <a:moveTo>
                    <a:pt x="165" y="81"/>
                  </a:moveTo>
                  <a:cubicBezTo>
                    <a:pt x="138" y="81"/>
                    <a:pt x="114" y="89"/>
                    <a:pt x="91" y="101"/>
                  </a:cubicBezTo>
                  <a:cubicBezTo>
                    <a:pt x="76" y="109"/>
                    <a:pt x="68" y="115"/>
                    <a:pt x="57" y="115"/>
                  </a:cubicBezTo>
                  <a:cubicBezTo>
                    <a:pt x="33" y="115"/>
                    <a:pt x="18" y="88"/>
                    <a:pt x="18" y="69"/>
                  </a:cubicBezTo>
                  <a:cubicBezTo>
                    <a:pt x="18" y="55"/>
                    <a:pt x="26" y="44"/>
                    <a:pt x="48" y="31"/>
                  </a:cubicBezTo>
                  <a:cubicBezTo>
                    <a:pt x="83" y="11"/>
                    <a:pt x="128" y="0"/>
                    <a:pt x="175" y="0"/>
                  </a:cubicBezTo>
                  <a:cubicBezTo>
                    <a:pt x="239" y="0"/>
                    <a:pt x="278" y="18"/>
                    <a:pt x="303" y="48"/>
                  </a:cubicBezTo>
                  <a:cubicBezTo>
                    <a:pt x="321" y="69"/>
                    <a:pt x="329" y="102"/>
                    <a:pt x="329" y="146"/>
                  </a:cubicBezTo>
                  <a:cubicBezTo>
                    <a:pt x="329" y="369"/>
                    <a:pt x="329" y="369"/>
                    <a:pt x="329" y="369"/>
                  </a:cubicBezTo>
                  <a:cubicBezTo>
                    <a:pt x="329" y="396"/>
                    <a:pt x="318" y="410"/>
                    <a:pt x="284" y="410"/>
                  </a:cubicBezTo>
                  <a:cubicBezTo>
                    <a:pt x="255" y="410"/>
                    <a:pt x="241" y="401"/>
                    <a:pt x="241" y="381"/>
                  </a:cubicBezTo>
                  <a:cubicBezTo>
                    <a:pt x="241" y="365"/>
                    <a:pt x="241" y="365"/>
                    <a:pt x="241" y="365"/>
                  </a:cubicBezTo>
                  <a:cubicBezTo>
                    <a:pt x="214" y="395"/>
                    <a:pt x="176" y="411"/>
                    <a:pt x="128" y="411"/>
                  </a:cubicBezTo>
                  <a:cubicBezTo>
                    <a:pt x="48" y="411"/>
                    <a:pt x="0" y="366"/>
                    <a:pt x="0" y="297"/>
                  </a:cubicBezTo>
                  <a:cubicBezTo>
                    <a:pt x="0" y="215"/>
                    <a:pt x="67" y="169"/>
                    <a:pt x="236" y="157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36" y="103"/>
                    <a:pt x="215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7FD98676-395D-4C2F-AC4D-8B16C5E921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" y="663"/>
              <a:ext cx="19" cy="122"/>
            </a:xfrm>
            <a:custGeom>
              <a:avLst/>
              <a:gdLst>
                <a:gd name="T0" fmla="*/ 96 w 96"/>
                <a:gd name="T1" fmla="*/ 571 h 611"/>
                <a:gd name="T2" fmla="*/ 48 w 96"/>
                <a:gd name="T3" fmla="*/ 611 h 611"/>
                <a:gd name="T4" fmla="*/ 0 w 96"/>
                <a:gd name="T5" fmla="*/ 571 h 611"/>
                <a:gd name="T6" fmla="*/ 0 w 96"/>
                <a:gd name="T7" fmla="*/ 39 h 611"/>
                <a:gd name="T8" fmla="*/ 48 w 96"/>
                <a:gd name="T9" fmla="*/ 0 h 611"/>
                <a:gd name="T10" fmla="*/ 96 w 96"/>
                <a:gd name="T11" fmla="*/ 39 h 611"/>
                <a:gd name="T12" fmla="*/ 96 w 96"/>
                <a:gd name="T13" fmla="*/ 57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1">
                  <a:moveTo>
                    <a:pt x="96" y="571"/>
                  </a:moveTo>
                  <a:cubicBezTo>
                    <a:pt x="96" y="597"/>
                    <a:pt x="80" y="611"/>
                    <a:pt x="48" y="611"/>
                  </a:cubicBezTo>
                  <a:cubicBezTo>
                    <a:pt x="16" y="611"/>
                    <a:pt x="0" y="597"/>
                    <a:pt x="0" y="57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6" y="0"/>
                    <a:pt x="48" y="0"/>
                  </a:cubicBezTo>
                  <a:cubicBezTo>
                    <a:pt x="80" y="0"/>
                    <a:pt x="96" y="13"/>
                    <a:pt x="96" y="39"/>
                  </a:cubicBezTo>
                  <a:lnTo>
                    <a:pt x="96" y="5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E5BAC66C-71DA-415C-8B77-459F28B907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" y="703"/>
              <a:ext cx="66" cy="82"/>
            </a:xfrm>
            <a:custGeom>
              <a:avLst/>
              <a:gdLst>
                <a:gd name="T0" fmla="*/ 102 w 329"/>
                <a:gd name="T1" fmla="*/ 288 h 411"/>
                <a:gd name="T2" fmla="*/ 160 w 329"/>
                <a:gd name="T3" fmla="*/ 333 h 411"/>
                <a:gd name="T4" fmla="*/ 236 w 329"/>
                <a:gd name="T5" fmla="*/ 305 h 411"/>
                <a:gd name="T6" fmla="*/ 236 w 329"/>
                <a:gd name="T7" fmla="*/ 219 h 411"/>
                <a:gd name="T8" fmla="*/ 102 w 329"/>
                <a:gd name="T9" fmla="*/ 288 h 411"/>
                <a:gd name="T10" fmla="*/ 165 w 329"/>
                <a:gd name="T11" fmla="*/ 81 h 411"/>
                <a:gd name="T12" fmla="*/ 91 w 329"/>
                <a:gd name="T13" fmla="*/ 101 h 411"/>
                <a:gd name="T14" fmla="*/ 57 w 329"/>
                <a:gd name="T15" fmla="*/ 115 h 411"/>
                <a:gd name="T16" fmla="*/ 18 w 329"/>
                <a:gd name="T17" fmla="*/ 69 h 411"/>
                <a:gd name="T18" fmla="*/ 48 w 329"/>
                <a:gd name="T19" fmla="*/ 31 h 411"/>
                <a:gd name="T20" fmla="*/ 175 w 329"/>
                <a:gd name="T21" fmla="*/ 0 h 411"/>
                <a:gd name="T22" fmla="*/ 303 w 329"/>
                <a:gd name="T23" fmla="*/ 48 h 411"/>
                <a:gd name="T24" fmla="*/ 329 w 329"/>
                <a:gd name="T25" fmla="*/ 146 h 411"/>
                <a:gd name="T26" fmla="*/ 329 w 329"/>
                <a:gd name="T27" fmla="*/ 369 h 411"/>
                <a:gd name="T28" fmla="*/ 284 w 329"/>
                <a:gd name="T29" fmla="*/ 410 h 411"/>
                <a:gd name="T30" fmla="*/ 241 w 329"/>
                <a:gd name="T31" fmla="*/ 381 h 411"/>
                <a:gd name="T32" fmla="*/ 241 w 329"/>
                <a:gd name="T33" fmla="*/ 365 h 411"/>
                <a:gd name="T34" fmla="*/ 128 w 329"/>
                <a:gd name="T35" fmla="*/ 411 h 411"/>
                <a:gd name="T36" fmla="*/ 0 w 329"/>
                <a:gd name="T37" fmla="*/ 297 h 411"/>
                <a:gd name="T38" fmla="*/ 236 w 329"/>
                <a:gd name="T39" fmla="*/ 157 h 411"/>
                <a:gd name="T40" fmla="*/ 236 w 329"/>
                <a:gd name="T41" fmla="*/ 148 h 411"/>
                <a:gd name="T42" fmla="*/ 165 w 329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411">
                  <a:moveTo>
                    <a:pt x="102" y="288"/>
                  </a:moveTo>
                  <a:cubicBezTo>
                    <a:pt x="102" y="313"/>
                    <a:pt x="119" y="333"/>
                    <a:pt x="160" y="333"/>
                  </a:cubicBezTo>
                  <a:cubicBezTo>
                    <a:pt x="186" y="333"/>
                    <a:pt x="212" y="324"/>
                    <a:pt x="236" y="305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146" y="230"/>
                    <a:pt x="102" y="247"/>
                    <a:pt x="102" y="288"/>
                  </a:cubicBezTo>
                  <a:moveTo>
                    <a:pt x="165" y="81"/>
                  </a:moveTo>
                  <a:cubicBezTo>
                    <a:pt x="139" y="81"/>
                    <a:pt x="114" y="89"/>
                    <a:pt x="91" y="101"/>
                  </a:cubicBezTo>
                  <a:cubicBezTo>
                    <a:pt x="76" y="109"/>
                    <a:pt x="68" y="115"/>
                    <a:pt x="57" y="115"/>
                  </a:cubicBezTo>
                  <a:cubicBezTo>
                    <a:pt x="33" y="115"/>
                    <a:pt x="18" y="88"/>
                    <a:pt x="18" y="69"/>
                  </a:cubicBezTo>
                  <a:cubicBezTo>
                    <a:pt x="18" y="55"/>
                    <a:pt x="26" y="44"/>
                    <a:pt x="48" y="31"/>
                  </a:cubicBezTo>
                  <a:cubicBezTo>
                    <a:pt x="83" y="11"/>
                    <a:pt x="128" y="0"/>
                    <a:pt x="175" y="0"/>
                  </a:cubicBezTo>
                  <a:cubicBezTo>
                    <a:pt x="239" y="0"/>
                    <a:pt x="278" y="18"/>
                    <a:pt x="303" y="48"/>
                  </a:cubicBezTo>
                  <a:cubicBezTo>
                    <a:pt x="321" y="69"/>
                    <a:pt x="329" y="102"/>
                    <a:pt x="329" y="146"/>
                  </a:cubicBezTo>
                  <a:cubicBezTo>
                    <a:pt x="329" y="369"/>
                    <a:pt x="329" y="369"/>
                    <a:pt x="329" y="369"/>
                  </a:cubicBezTo>
                  <a:cubicBezTo>
                    <a:pt x="329" y="396"/>
                    <a:pt x="318" y="410"/>
                    <a:pt x="284" y="410"/>
                  </a:cubicBezTo>
                  <a:cubicBezTo>
                    <a:pt x="255" y="410"/>
                    <a:pt x="241" y="401"/>
                    <a:pt x="241" y="381"/>
                  </a:cubicBezTo>
                  <a:cubicBezTo>
                    <a:pt x="241" y="365"/>
                    <a:pt x="241" y="365"/>
                    <a:pt x="241" y="365"/>
                  </a:cubicBezTo>
                  <a:cubicBezTo>
                    <a:pt x="214" y="395"/>
                    <a:pt x="176" y="411"/>
                    <a:pt x="128" y="411"/>
                  </a:cubicBezTo>
                  <a:cubicBezTo>
                    <a:pt x="48" y="411"/>
                    <a:pt x="0" y="366"/>
                    <a:pt x="0" y="297"/>
                  </a:cubicBezTo>
                  <a:cubicBezTo>
                    <a:pt x="0" y="215"/>
                    <a:pt x="67" y="169"/>
                    <a:pt x="236" y="157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36" y="103"/>
                    <a:pt x="215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2CB5CDC0-3C85-42F5-B218-D90B9D21B9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8" y="703"/>
              <a:ext cx="71" cy="82"/>
            </a:xfrm>
            <a:custGeom>
              <a:avLst/>
              <a:gdLst>
                <a:gd name="T0" fmla="*/ 91 w 355"/>
                <a:gd name="T1" fmla="*/ 41 h 409"/>
                <a:gd name="T2" fmla="*/ 91 w 355"/>
                <a:gd name="T3" fmla="*/ 60 h 409"/>
                <a:gd name="T4" fmla="*/ 215 w 355"/>
                <a:gd name="T5" fmla="*/ 0 h 409"/>
                <a:gd name="T6" fmla="*/ 330 w 355"/>
                <a:gd name="T7" fmla="*/ 53 h 409"/>
                <a:gd name="T8" fmla="*/ 355 w 355"/>
                <a:gd name="T9" fmla="*/ 157 h 409"/>
                <a:gd name="T10" fmla="*/ 355 w 355"/>
                <a:gd name="T11" fmla="*/ 369 h 409"/>
                <a:gd name="T12" fmla="*/ 307 w 355"/>
                <a:gd name="T13" fmla="*/ 409 h 409"/>
                <a:gd name="T14" fmla="*/ 258 w 355"/>
                <a:gd name="T15" fmla="*/ 369 h 409"/>
                <a:gd name="T16" fmla="*/ 258 w 355"/>
                <a:gd name="T17" fmla="*/ 174 h 409"/>
                <a:gd name="T18" fmla="*/ 244 w 355"/>
                <a:gd name="T19" fmla="*/ 113 h 409"/>
                <a:gd name="T20" fmla="*/ 181 w 355"/>
                <a:gd name="T21" fmla="*/ 84 h 409"/>
                <a:gd name="T22" fmla="*/ 96 w 355"/>
                <a:gd name="T23" fmla="*/ 125 h 409"/>
                <a:gd name="T24" fmla="*/ 96 w 355"/>
                <a:gd name="T25" fmla="*/ 369 h 409"/>
                <a:gd name="T26" fmla="*/ 48 w 355"/>
                <a:gd name="T27" fmla="*/ 409 h 409"/>
                <a:gd name="T28" fmla="*/ 0 w 355"/>
                <a:gd name="T29" fmla="*/ 369 h 409"/>
                <a:gd name="T30" fmla="*/ 0 w 355"/>
                <a:gd name="T31" fmla="*/ 41 h 409"/>
                <a:gd name="T32" fmla="*/ 47 w 355"/>
                <a:gd name="T33" fmla="*/ 2 h 409"/>
                <a:gd name="T34" fmla="*/ 91 w 355"/>
                <a:gd name="T3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409">
                  <a:moveTo>
                    <a:pt x="91" y="41"/>
                  </a:moveTo>
                  <a:cubicBezTo>
                    <a:pt x="91" y="60"/>
                    <a:pt x="91" y="60"/>
                    <a:pt x="91" y="60"/>
                  </a:cubicBezTo>
                  <a:cubicBezTo>
                    <a:pt x="115" y="24"/>
                    <a:pt x="157" y="0"/>
                    <a:pt x="215" y="0"/>
                  </a:cubicBezTo>
                  <a:cubicBezTo>
                    <a:pt x="264" y="0"/>
                    <a:pt x="304" y="15"/>
                    <a:pt x="330" y="53"/>
                  </a:cubicBezTo>
                  <a:cubicBezTo>
                    <a:pt x="347" y="78"/>
                    <a:pt x="355" y="113"/>
                    <a:pt x="355" y="157"/>
                  </a:cubicBezTo>
                  <a:cubicBezTo>
                    <a:pt x="355" y="369"/>
                    <a:pt x="355" y="369"/>
                    <a:pt x="355" y="369"/>
                  </a:cubicBezTo>
                  <a:cubicBezTo>
                    <a:pt x="355" y="395"/>
                    <a:pt x="339" y="409"/>
                    <a:pt x="307" y="409"/>
                  </a:cubicBezTo>
                  <a:cubicBezTo>
                    <a:pt x="275" y="409"/>
                    <a:pt x="258" y="395"/>
                    <a:pt x="258" y="369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8" y="149"/>
                    <a:pt x="255" y="128"/>
                    <a:pt x="244" y="113"/>
                  </a:cubicBezTo>
                  <a:cubicBezTo>
                    <a:pt x="231" y="93"/>
                    <a:pt x="210" y="84"/>
                    <a:pt x="181" y="84"/>
                  </a:cubicBezTo>
                  <a:cubicBezTo>
                    <a:pt x="142" y="84"/>
                    <a:pt x="114" y="102"/>
                    <a:pt x="96" y="125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6" y="395"/>
                    <a:pt x="80" y="409"/>
                    <a:pt x="48" y="409"/>
                  </a:cubicBezTo>
                  <a:cubicBezTo>
                    <a:pt x="16" y="409"/>
                    <a:pt x="0" y="395"/>
                    <a:pt x="0" y="36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7" y="2"/>
                  </a:cubicBezTo>
                  <a:cubicBezTo>
                    <a:pt x="80" y="2"/>
                    <a:pt x="92" y="18"/>
                    <a:pt x="9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5064F06A-4559-4A36-9881-7E949A6E22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2" y="663"/>
              <a:ext cx="75" cy="122"/>
            </a:xfrm>
            <a:custGeom>
              <a:avLst/>
              <a:gdLst>
                <a:gd name="T0" fmla="*/ 208 w 373"/>
                <a:gd name="T1" fmla="*/ 280 h 612"/>
                <a:gd name="T2" fmla="*/ 99 w 373"/>
                <a:gd name="T3" fmla="*/ 406 h 612"/>
                <a:gd name="T4" fmla="*/ 205 w 373"/>
                <a:gd name="T5" fmla="*/ 534 h 612"/>
                <a:gd name="T6" fmla="*/ 277 w 373"/>
                <a:gd name="T7" fmla="*/ 507 h 612"/>
                <a:gd name="T8" fmla="*/ 277 w 373"/>
                <a:gd name="T9" fmla="*/ 302 h 612"/>
                <a:gd name="T10" fmla="*/ 208 w 373"/>
                <a:gd name="T11" fmla="*/ 280 h 612"/>
                <a:gd name="T12" fmla="*/ 197 w 373"/>
                <a:gd name="T13" fmla="*/ 202 h 612"/>
                <a:gd name="T14" fmla="*/ 277 w 373"/>
                <a:gd name="T15" fmla="*/ 222 h 612"/>
                <a:gd name="T16" fmla="*/ 277 w 373"/>
                <a:gd name="T17" fmla="*/ 39 h 612"/>
                <a:gd name="T18" fmla="*/ 325 w 373"/>
                <a:gd name="T19" fmla="*/ 0 h 612"/>
                <a:gd name="T20" fmla="*/ 373 w 373"/>
                <a:gd name="T21" fmla="*/ 39 h 612"/>
                <a:gd name="T22" fmla="*/ 373 w 373"/>
                <a:gd name="T23" fmla="*/ 571 h 612"/>
                <a:gd name="T24" fmla="*/ 326 w 373"/>
                <a:gd name="T25" fmla="*/ 611 h 612"/>
                <a:gd name="T26" fmla="*/ 284 w 373"/>
                <a:gd name="T27" fmla="*/ 579 h 612"/>
                <a:gd name="T28" fmla="*/ 284 w 373"/>
                <a:gd name="T29" fmla="*/ 567 h 612"/>
                <a:gd name="T30" fmla="*/ 175 w 373"/>
                <a:gd name="T31" fmla="*/ 612 h 612"/>
                <a:gd name="T32" fmla="*/ 0 w 373"/>
                <a:gd name="T33" fmla="*/ 411 h 612"/>
                <a:gd name="T34" fmla="*/ 197 w 373"/>
                <a:gd name="T35" fmla="*/ 20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612">
                  <a:moveTo>
                    <a:pt x="208" y="280"/>
                  </a:moveTo>
                  <a:cubicBezTo>
                    <a:pt x="141" y="280"/>
                    <a:pt x="99" y="327"/>
                    <a:pt x="99" y="406"/>
                  </a:cubicBezTo>
                  <a:cubicBezTo>
                    <a:pt x="99" y="487"/>
                    <a:pt x="142" y="534"/>
                    <a:pt x="205" y="534"/>
                  </a:cubicBezTo>
                  <a:cubicBezTo>
                    <a:pt x="232" y="534"/>
                    <a:pt x="257" y="525"/>
                    <a:pt x="277" y="507"/>
                  </a:cubicBezTo>
                  <a:cubicBezTo>
                    <a:pt x="277" y="302"/>
                    <a:pt x="277" y="302"/>
                    <a:pt x="277" y="302"/>
                  </a:cubicBezTo>
                  <a:cubicBezTo>
                    <a:pt x="257" y="287"/>
                    <a:pt x="234" y="280"/>
                    <a:pt x="208" y="280"/>
                  </a:cubicBezTo>
                  <a:moveTo>
                    <a:pt x="197" y="202"/>
                  </a:moveTo>
                  <a:cubicBezTo>
                    <a:pt x="229" y="202"/>
                    <a:pt x="257" y="209"/>
                    <a:pt x="277" y="222"/>
                  </a:cubicBezTo>
                  <a:cubicBezTo>
                    <a:pt x="277" y="39"/>
                    <a:pt x="277" y="39"/>
                    <a:pt x="277" y="39"/>
                  </a:cubicBezTo>
                  <a:cubicBezTo>
                    <a:pt x="277" y="13"/>
                    <a:pt x="293" y="0"/>
                    <a:pt x="325" y="0"/>
                  </a:cubicBezTo>
                  <a:cubicBezTo>
                    <a:pt x="357" y="0"/>
                    <a:pt x="373" y="13"/>
                    <a:pt x="373" y="39"/>
                  </a:cubicBezTo>
                  <a:cubicBezTo>
                    <a:pt x="373" y="571"/>
                    <a:pt x="373" y="571"/>
                    <a:pt x="373" y="571"/>
                  </a:cubicBezTo>
                  <a:cubicBezTo>
                    <a:pt x="373" y="598"/>
                    <a:pt x="358" y="611"/>
                    <a:pt x="326" y="611"/>
                  </a:cubicBezTo>
                  <a:cubicBezTo>
                    <a:pt x="297" y="611"/>
                    <a:pt x="284" y="599"/>
                    <a:pt x="284" y="579"/>
                  </a:cubicBezTo>
                  <a:cubicBezTo>
                    <a:pt x="284" y="567"/>
                    <a:pt x="284" y="567"/>
                    <a:pt x="284" y="567"/>
                  </a:cubicBezTo>
                  <a:cubicBezTo>
                    <a:pt x="257" y="596"/>
                    <a:pt x="221" y="612"/>
                    <a:pt x="175" y="612"/>
                  </a:cubicBezTo>
                  <a:cubicBezTo>
                    <a:pt x="76" y="612"/>
                    <a:pt x="0" y="537"/>
                    <a:pt x="0" y="411"/>
                  </a:cubicBezTo>
                  <a:cubicBezTo>
                    <a:pt x="0" y="283"/>
                    <a:pt x="78" y="202"/>
                    <a:pt x="197" y="20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0D9DF8A-C934-429A-BA5F-2EAECF3681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" y="823"/>
              <a:ext cx="77" cy="120"/>
            </a:xfrm>
            <a:custGeom>
              <a:avLst/>
              <a:gdLst>
                <a:gd name="T0" fmla="*/ 9 w 385"/>
                <a:gd name="T1" fmla="*/ 160 h 599"/>
                <a:gd name="T2" fmla="*/ 201 w 385"/>
                <a:gd name="T3" fmla="*/ 0 h 599"/>
                <a:gd name="T4" fmla="*/ 342 w 385"/>
                <a:gd name="T5" fmla="*/ 38 h 599"/>
                <a:gd name="T6" fmla="*/ 373 w 385"/>
                <a:gd name="T7" fmla="*/ 79 h 599"/>
                <a:gd name="T8" fmla="*/ 332 w 385"/>
                <a:gd name="T9" fmla="*/ 128 h 599"/>
                <a:gd name="T10" fmla="*/ 296 w 385"/>
                <a:gd name="T11" fmla="*/ 113 h 599"/>
                <a:gd name="T12" fmla="*/ 201 w 385"/>
                <a:gd name="T13" fmla="*/ 85 h 599"/>
                <a:gd name="T14" fmla="*/ 106 w 385"/>
                <a:gd name="T15" fmla="*/ 155 h 599"/>
                <a:gd name="T16" fmla="*/ 385 w 385"/>
                <a:gd name="T17" fmla="*/ 428 h 599"/>
                <a:gd name="T18" fmla="*/ 183 w 385"/>
                <a:gd name="T19" fmla="*/ 599 h 599"/>
                <a:gd name="T20" fmla="*/ 32 w 385"/>
                <a:gd name="T21" fmla="*/ 554 h 599"/>
                <a:gd name="T22" fmla="*/ 0 w 385"/>
                <a:gd name="T23" fmla="*/ 510 h 599"/>
                <a:gd name="T24" fmla="*/ 42 w 385"/>
                <a:gd name="T25" fmla="*/ 461 h 599"/>
                <a:gd name="T26" fmla="*/ 80 w 385"/>
                <a:gd name="T27" fmla="*/ 478 h 599"/>
                <a:gd name="T28" fmla="*/ 184 w 385"/>
                <a:gd name="T29" fmla="*/ 514 h 599"/>
                <a:gd name="T30" fmla="*/ 288 w 385"/>
                <a:gd name="T31" fmla="*/ 434 h 599"/>
                <a:gd name="T32" fmla="*/ 9 w 385"/>
                <a:gd name="T33" fmla="*/ 1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5" h="599">
                  <a:moveTo>
                    <a:pt x="9" y="160"/>
                  </a:moveTo>
                  <a:cubicBezTo>
                    <a:pt x="9" y="63"/>
                    <a:pt x="87" y="0"/>
                    <a:pt x="201" y="0"/>
                  </a:cubicBezTo>
                  <a:cubicBezTo>
                    <a:pt x="247" y="0"/>
                    <a:pt x="296" y="10"/>
                    <a:pt x="342" y="38"/>
                  </a:cubicBezTo>
                  <a:cubicBezTo>
                    <a:pt x="363" y="52"/>
                    <a:pt x="373" y="63"/>
                    <a:pt x="373" y="79"/>
                  </a:cubicBezTo>
                  <a:cubicBezTo>
                    <a:pt x="373" y="101"/>
                    <a:pt x="354" y="128"/>
                    <a:pt x="332" y="128"/>
                  </a:cubicBezTo>
                  <a:cubicBezTo>
                    <a:pt x="323" y="128"/>
                    <a:pt x="314" y="123"/>
                    <a:pt x="296" y="113"/>
                  </a:cubicBezTo>
                  <a:cubicBezTo>
                    <a:pt x="265" y="96"/>
                    <a:pt x="237" y="85"/>
                    <a:pt x="201" y="85"/>
                  </a:cubicBezTo>
                  <a:cubicBezTo>
                    <a:pt x="140" y="85"/>
                    <a:pt x="106" y="115"/>
                    <a:pt x="106" y="155"/>
                  </a:cubicBezTo>
                  <a:cubicBezTo>
                    <a:pt x="106" y="262"/>
                    <a:pt x="385" y="239"/>
                    <a:pt x="385" y="428"/>
                  </a:cubicBezTo>
                  <a:cubicBezTo>
                    <a:pt x="385" y="536"/>
                    <a:pt x="298" y="599"/>
                    <a:pt x="183" y="599"/>
                  </a:cubicBezTo>
                  <a:cubicBezTo>
                    <a:pt x="122" y="599"/>
                    <a:pt x="66" y="580"/>
                    <a:pt x="32" y="554"/>
                  </a:cubicBezTo>
                  <a:cubicBezTo>
                    <a:pt x="11" y="539"/>
                    <a:pt x="0" y="526"/>
                    <a:pt x="0" y="510"/>
                  </a:cubicBezTo>
                  <a:cubicBezTo>
                    <a:pt x="0" y="487"/>
                    <a:pt x="20" y="461"/>
                    <a:pt x="42" y="461"/>
                  </a:cubicBezTo>
                  <a:cubicBezTo>
                    <a:pt x="53" y="461"/>
                    <a:pt x="62" y="467"/>
                    <a:pt x="80" y="478"/>
                  </a:cubicBezTo>
                  <a:cubicBezTo>
                    <a:pt x="110" y="498"/>
                    <a:pt x="141" y="514"/>
                    <a:pt x="184" y="514"/>
                  </a:cubicBezTo>
                  <a:cubicBezTo>
                    <a:pt x="245" y="514"/>
                    <a:pt x="288" y="483"/>
                    <a:pt x="288" y="434"/>
                  </a:cubicBezTo>
                  <a:cubicBezTo>
                    <a:pt x="288" y="315"/>
                    <a:pt x="9" y="341"/>
                    <a:pt x="9" y="16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0E837373-1E61-4155-86AB-56C2BF28B4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" y="860"/>
              <a:ext cx="66" cy="82"/>
            </a:xfrm>
            <a:custGeom>
              <a:avLst/>
              <a:gdLst>
                <a:gd name="T0" fmla="*/ 199 w 331"/>
                <a:gd name="T1" fmla="*/ 329 h 412"/>
                <a:gd name="T2" fmla="*/ 260 w 331"/>
                <a:gd name="T3" fmla="*/ 311 h 412"/>
                <a:gd name="T4" fmla="*/ 289 w 331"/>
                <a:gd name="T5" fmla="*/ 300 h 412"/>
                <a:gd name="T6" fmla="*/ 331 w 331"/>
                <a:gd name="T7" fmla="*/ 343 h 412"/>
                <a:gd name="T8" fmla="*/ 308 w 331"/>
                <a:gd name="T9" fmla="*/ 380 h 412"/>
                <a:gd name="T10" fmla="*/ 196 w 331"/>
                <a:gd name="T11" fmla="*/ 412 h 412"/>
                <a:gd name="T12" fmla="*/ 0 w 331"/>
                <a:gd name="T13" fmla="*/ 205 h 412"/>
                <a:gd name="T14" fmla="*/ 196 w 331"/>
                <a:gd name="T15" fmla="*/ 0 h 412"/>
                <a:gd name="T16" fmla="*/ 308 w 331"/>
                <a:gd name="T17" fmla="*/ 30 h 412"/>
                <a:gd name="T18" fmla="*/ 331 w 331"/>
                <a:gd name="T19" fmla="*/ 65 h 412"/>
                <a:gd name="T20" fmla="*/ 290 w 331"/>
                <a:gd name="T21" fmla="*/ 112 h 412"/>
                <a:gd name="T22" fmla="*/ 260 w 331"/>
                <a:gd name="T23" fmla="*/ 100 h 412"/>
                <a:gd name="T24" fmla="*/ 199 w 331"/>
                <a:gd name="T25" fmla="*/ 82 h 412"/>
                <a:gd name="T26" fmla="*/ 99 w 331"/>
                <a:gd name="T27" fmla="*/ 204 h 412"/>
                <a:gd name="T28" fmla="*/ 199 w 331"/>
                <a:gd name="T29" fmla="*/ 32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12">
                  <a:moveTo>
                    <a:pt x="199" y="329"/>
                  </a:moveTo>
                  <a:cubicBezTo>
                    <a:pt x="221" y="329"/>
                    <a:pt x="243" y="322"/>
                    <a:pt x="260" y="311"/>
                  </a:cubicBezTo>
                  <a:cubicBezTo>
                    <a:pt x="270" y="305"/>
                    <a:pt x="279" y="300"/>
                    <a:pt x="289" y="300"/>
                  </a:cubicBezTo>
                  <a:cubicBezTo>
                    <a:pt x="315" y="300"/>
                    <a:pt x="331" y="322"/>
                    <a:pt x="331" y="343"/>
                  </a:cubicBezTo>
                  <a:cubicBezTo>
                    <a:pt x="331" y="359"/>
                    <a:pt x="322" y="371"/>
                    <a:pt x="308" y="380"/>
                  </a:cubicBezTo>
                  <a:cubicBezTo>
                    <a:pt x="279" y="401"/>
                    <a:pt x="234" y="412"/>
                    <a:pt x="196" y="412"/>
                  </a:cubicBezTo>
                  <a:cubicBezTo>
                    <a:pt x="85" y="412"/>
                    <a:pt x="0" y="330"/>
                    <a:pt x="0" y="205"/>
                  </a:cubicBezTo>
                  <a:cubicBezTo>
                    <a:pt x="0" y="83"/>
                    <a:pt x="81" y="0"/>
                    <a:pt x="196" y="0"/>
                  </a:cubicBezTo>
                  <a:cubicBezTo>
                    <a:pt x="233" y="0"/>
                    <a:pt x="277" y="8"/>
                    <a:pt x="308" y="30"/>
                  </a:cubicBezTo>
                  <a:cubicBezTo>
                    <a:pt x="324" y="41"/>
                    <a:pt x="331" y="52"/>
                    <a:pt x="331" y="65"/>
                  </a:cubicBezTo>
                  <a:cubicBezTo>
                    <a:pt x="331" y="86"/>
                    <a:pt x="317" y="112"/>
                    <a:pt x="290" y="112"/>
                  </a:cubicBezTo>
                  <a:cubicBezTo>
                    <a:pt x="281" y="112"/>
                    <a:pt x="273" y="107"/>
                    <a:pt x="260" y="100"/>
                  </a:cubicBezTo>
                  <a:cubicBezTo>
                    <a:pt x="240" y="89"/>
                    <a:pt x="223" y="82"/>
                    <a:pt x="199" y="82"/>
                  </a:cubicBezTo>
                  <a:cubicBezTo>
                    <a:pt x="135" y="82"/>
                    <a:pt x="99" y="129"/>
                    <a:pt x="99" y="204"/>
                  </a:cubicBezTo>
                  <a:cubicBezTo>
                    <a:pt x="99" y="277"/>
                    <a:pt x="134" y="329"/>
                    <a:pt x="199" y="32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831234C-D7F6-4E48-9EA8-CD8A510AE9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3" y="819"/>
              <a:ext cx="70" cy="123"/>
            </a:xfrm>
            <a:custGeom>
              <a:avLst/>
              <a:gdLst>
                <a:gd name="T0" fmla="*/ 355 w 355"/>
                <a:gd name="T1" fmla="*/ 572 h 611"/>
                <a:gd name="T2" fmla="*/ 307 w 355"/>
                <a:gd name="T3" fmla="*/ 611 h 611"/>
                <a:gd name="T4" fmla="*/ 259 w 355"/>
                <a:gd name="T5" fmla="*/ 572 h 611"/>
                <a:gd name="T6" fmla="*/ 259 w 355"/>
                <a:gd name="T7" fmla="*/ 376 h 611"/>
                <a:gd name="T8" fmla="*/ 244 w 355"/>
                <a:gd name="T9" fmla="*/ 316 h 611"/>
                <a:gd name="T10" fmla="*/ 181 w 355"/>
                <a:gd name="T11" fmla="*/ 287 h 611"/>
                <a:gd name="T12" fmla="*/ 96 w 355"/>
                <a:gd name="T13" fmla="*/ 328 h 611"/>
                <a:gd name="T14" fmla="*/ 96 w 355"/>
                <a:gd name="T15" fmla="*/ 572 h 611"/>
                <a:gd name="T16" fmla="*/ 48 w 355"/>
                <a:gd name="T17" fmla="*/ 611 h 611"/>
                <a:gd name="T18" fmla="*/ 0 w 355"/>
                <a:gd name="T19" fmla="*/ 572 h 611"/>
                <a:gd name="T20" fmla="*/ 0 w 355"/>
                <a:gd name="T21" fmla="*/ 40 h 611"/>
                <a:gd name="T22" fmla="*/ 48 w 355"/>
                <a:gd name="T23" fmla="*/ 0 h 611"/>
                <a:gd name="T24" fmla="*/ 96 w 355"/>
                <a:gd name="T25" fmla="*/ 40 h 611"/>
                <a:gd name="T26" fmla="*/ 96 w 355"/>
                <a:gd name="T27" fmla="*/ 257 h 611"/>
                <a:gd name="T28" fmla="*/ 215 w 355"/>
                <a:gd name="T29" fmla="*/ 202 h 611"/>
                <a:gd name="T30" fmla="*/ 330 w 355"/>
                <a:gd name="T31" fmla="*/ 256 h 611"/>
                <a:gd name="T32" fmla="*/ 355 w 355"/>
                <a:gd name="T33" fmla="*/ 360 h 611"/>
                <a:gd name="T34" fmla="*/ 355 w 355"/>
                <a:gd name="T35" fmla="*/ 57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611">
                  <a:moveTo>
                    <a:pt x="355" y="572"/>
                  </a:moveTo>
                  <a:cubicBezTo>
                    <a:pt x="355" y="598"/>
                    <a:pt x="339" y="611"/>
                    <a:pt x="307" y="611"/>
                  </a:cubicBezTo>
                  <a:cubicBezTo>
                    <a:pt x="275" y="611"/>
                    <a:pt x="259" y="598"/>
                    <a:pt x="259" y="572"/>
                  </a:cubicBezTo>
                  <a:cubicBezTo>
                    <a:pt x="259" y="376"/>
                    <a:pt x="259" y="376"/>
                    <a:pt x="259" y="376"/>
                  </a:cubicBezTo>
                  <a:cubicBezTo>
                    <a:pt x="259" y="352"/>
                    <a:pt x="255" y="331"/>
                    <a:pt x="244" y="316"/>
                  </a:cubicBezTo>
                  <a:cubicBezTo>
                    <a:pt x="231" y="296"/>
                    <a:pt x="210" y="287"/>
                    <a:pt x="181" y="287"/>
                  </a:cubicBezTo>
                  <a:cubicBezTo>
                    <a:pt x="142" y="287"/>
                    <a:pt x="114" y="305"/>
                    <a:pt x="96" y="328"/>
                  </a:cubicBezTo>
                  <a:cubicBezTo>
                    <a:pt x="96" y="572"/>
                    <a:pt x="96" y="572"/>
                    <a:pt x="96" y="572"/>
                  </a:cubicBezTo>
                  <a:cubicBezTo>
                    <a:pt x="96" y="598"/>
                    <a:pt x="80" y="611"/>
                    <a:pt x="48" y="611"/>
                  </a:cubicBezTo>
                  <a:cubicBezTo>
                    <a:pt x="16" y="611"/>
                    <a:pt x="0" y="598"/>
                    <a:pt x="0" y="57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"/>
                    <a:pt x="16" y="0"/>
                    <a:pt x="48" y="0"/>
                  </a:cubicBezTo>
                  <a:cubicBezTo>
                    <a:pt x="80" y="0"/>
                    <a:pt x="96" y="14"/>
                    <a:pt x="96" y="4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20" y="224"/>
                    <a:pt x="161" y="202"/>
                    <a:pt x="215" y="202"/>
                  </a:cubicBezTo>
                  <a:cubicBezTo>
                    <a:pt x="264" y="202"/>
                    <a:pt x="304" y="218"/>
                    <a:pt x="330" y="256"/>
                  </a:cubicBezTo>
                  <a:cubicBezTo>
                    <a:pt x="347" y="281"/>
                    <a:pt x="355" y="316"/>
                    <a:pt x="355" y="360"/>
                  </a:cubicBezTo>
                  <a:lnTo>
                    <a:pt x="355" y="5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089B09BE-68ED-499E-A85C-EFE29D0844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7" y="859"/>
              <a:ext cx="80" cy="84"/>
            </a:xfrm>
            <a:custGeom>
              <a:avLst/>
              <a:gdLst>
                <a:gd name="T0" fmla="*/ 201 w 401"/>
                <a:gd name="T1" fmla="*/ 337 h 416"/>
                <a:gd name="T2" fmla="*/ 302 w 401"/>
                <a:gd name="T3" fmla="*/ 209 h 416"/>
                <a:gd name="T4" fmla="*/ 200 w 401"/>
                <a:gd name="T5" fmla="*/ 77 h 416"/>
                <a:gd name="T6" fmla="*/ 99 w 401"/>
                <a:gd name="T7" fmla="*/ 206 h 416"/>
                <a:gd name="T8" fmla="*/ 201 w 401"/>
                <a:gd name="T9" fmla="*/ 337 h 416"/>
                <a:gd name="T10" fmla="*/ 201 w 401"/>
                <a:gd name="T11" fmla="*/ 0 h 416"/>
                <a:gd name="T12" fmla="*/ 401 w 401"/>
                <a:gd name="T13" fmla="*/ 206 h 416"/>
                <a:gd name="T14" fmla="*/ 200 w 401"/>
                <a:gd name="T15" fmla="*/ 416 h 416"/>
                <a:gd name="T16" fmla="*/ 0 w 401"/>
                <a:gd name="T17" fmla="*/ 209 h 416"/>
                <a:gd name="T18" fmla="*/ 201 w 401"/>
                <a:gd name="T1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16">
                  <a:moveTo>
                    <a:pt x="201" y="337"/>
                  </a:moveTo>
                  <a:cubicBezTo>
                    <a:pt x="263" y="337"/>
                    <a:pt x="302" y="287"/>
                    <a:pt x="302" y="209"/>
                  </a:cubicBezTo>
                  <a:cubicBezTo>
                    <a:pt x="302" y="128"/>
                    <a:pt x="262" y="77"/>
                    <a:pt x="200" y="77"/>
                  </a:cubicBezTo>
                  <a:cubicBezTo>
                    <a:pt x="138" y="77"/>
                    <a:pt x="99" y="128"/>
                    <a:pt x="99" y="206"/>
                  </a:cubicBezTo>
                  <a:cubicBezTo>
                    <a:pt x="99" y="287"/>
                    <a:pt x="139" y="337"/>
                    <a:pt x="201" y="337"/>
                  </a:cubicBezTo>
                  <a:moveTo>
                    <a:pt x="201" y="0"/>
                  </a:moveTo>
                  <a:cubicBezTo>
                    <a:pt x="324" y="0"/>
                    <a:pt x="401" y="82"/>
                    <a:pt x="401" y="206"/>
                  </a:cubicBezTo>
                  <a:cubicBezTo>
                    <a:pt x="401" y="334"/>
                    <a:pt x="322" y="416"/>
                    <a:pt x="200" y="416"/>
                  </a:cubicBezTo>
                  <a:cubicBezTo>
                    <a:pt x="77" y="416"/>
                    <a:pt x="0" y="334"/>
                    <a:pt x="0" y="209"/>
                  </a:cubicBezTo>
                  <a:cubicBezTo>
                    <a:pt x="0" y="82"/>
                    <a:pt x="79" y="0"/>
                    <a:pt x="20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6889D326-B739-42F1-8C5C-2B97F57FBF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" y="859"/>
              <a:ext cx="80" cy="84"/>
            </a:xfrm>
            <a:custGeom>
              <a:avLst/>
              <a:gdLst>
                <a:gd name="T0" fmla="*/ 202 w 401"/>
                <a:gd name="T1" fmla="*/ 337 h 416"/>
                <a:gd name="T2" fmla="*/ 302 w 401"/>
                <a:gd name="T3" fmla="*/ 209 h 416"/>
                <a:gd name="T4" fmla="*/ 200 w 401"/>
                <a:gd name="T5" fmla="*/ 77 h 416"/>
                <a:gd name="T6" fmla="*/ 99 w 401"/>
                <a:gd name="T7" fmla="*/ 206 h 416"/>
                <a:gd name="T8" fmla="*/ 202 w 401"/>
                <a:gd name="T9" fmla="*/ 337 h 416"/>
                <a:gd name="T10" fmla="*/ 202 w 401"/>
                <a:gd name="T11" fmla="*/ 0 h 416"/>
                <a:gd name="T12" fmla="*/ 401 w 401"/>
                <a:gd name="T13" fmla="*/ 206 h 416"/>
                <a:gd name="T14" fmla="*/ 200 w 401"/>
                <a:gd name="T15" fmla="*/ 416 h 416"/>
                <a:gd name="T16" fmla="*/ 0 w 401"/>
                <a:gd name="T17" fmla="*/ 209 h 416"/>
                <a:gd name="T18" fmla="*/ 202 w 401"/>
                <a:gd name="T1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16">
                  <a:moveTo>
                    <a:pt x="202" y="337"/>
                  </a:moveTo>
                  <a:cubicBezTo>
                    <a:pt x="263" y="337"/>
                    <a:pt x="302" y="287"/>
                    <a:pt x="302" y="209"/>
                  </a:cubicBezTo>
                  <a:cubicBezTo>
                    <a:pt x="302" y="128"/>
                    <a:pt x="262" y="77"/>
                    <a:pt x="200" y="77"/>
                  </a:cubicBezTo>
                  <a:cubicBezTo>
                    <a:pt x="138" y="77"/>
                    <a:pt x="99" y="128"/>
                    <a:pt x="99" y="206"/>
                  </a:cubicBezTo>
                  <a:cubicBezTo>
                    <a:pt x="99" y="287"/>
                    <a:pt x="139" y="337"/>
                    <a:pt x="202" y="337"/>
                  </a:cubicBezTo>
                  <a:moveTo>
                    <a:pt x="202" y="0"/>
                  </a:moveTo>
                  <a:cubicBezTo>
                    <a:pt x="325" y="0"/>
                    <a:pt x="401" y="82"/>
                    <a:pt x="401" y="206"/>
                  </a:cubicBezTo>
                  <a:cubicBezTo>
                    <a:pt x="401" y="334"/>
                    <a:pt x="322" y="416"/>
                    <a:pt x="200" y="416"/>
                  </a:cubicBezTo>
                  <a:cubicBezTo>
                    <a:pt x="77" y="416"/>
                    <a:pt x="0" y="334"/>
                    <a:pt x="0" y="209"/>
                  </a:cubicBezTo>
                  <a:cubicBezTo>
                    <a:pt x="0" y="82"/>
                    <a:pt x="80" y="0"/>
                    <a:pt x="20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37E51F35-C1C7-47AC-9E23-ADEFE1B16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2" y="819"/>
              <a:ext cx="19" cy="123"/>
            </a:xfrm>
            <a:custGeom>
              <a:avLst/>
              <a:gdLst>
                <a:gd name="T0" fmla="*/ 96 w 96"/>
                <a:gd name="T1" fmla="*/ 572 h 611"/>
                <a:gd name="T2" fmla="*/ 48 w 96"/>
                <a:gd name="T3" fmla="*/ 611 h 611"/>
                <a:gd name="T4" fmla="*/ 0 w 96"/>
                <a:gd name="T5" fmla="*/ 572 h 611"/>
                <a:gd name="T6" fmla="*/ 0 w 96"/>
                <a:gd name="T7" fmla="*/ 40 h 611"/>
                <a:gd name="T8" fmla="*/ 48 w 96"/>
                <a:gd name="T9" fmla="*/ 0 h 611"/>
                <a:gd name="T10" fmla="*/ 96 w 96"/>
                <a:gd name="T11" fmla="*/ 40 h 611"/>
                <a:gd name="T12" fmla="*/ 96 w 96"/>
                <a:gd name="T13" fmla="*/ 57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1">
                  <a:moveTo>
                    <a:pt x="96" y="572"/>
                  </a:moveTo>
                  <a:cubicBezTo>
                    <a:pt x="96" y="598"/>
                    <a:pt x="80" y="611"/>
                    <a:pt x="48" y="611"/>
                  </a:cubicBezTo>
                  <a:cubicBezTo>
                    <a:pt x="16" y="611"/>
                    <a:pt x="0" y="598"/>
                    <a:pt x="0" y="57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"/>
                    <a:pt x="16" y="0"/>
                    <a:pt x="48" y="0"/>
                  </a:cubicBezTo>
                  <a:cubicBezTo>
                    <a:pt x="80" y="0"/>
                    <a:pt x="96" y="14"/>
                    <a:pt x="96" y="40"/>
                  </a:cubicBezTo>
                  <a:lnTo>
                    <a:pt x="96" y="5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E82CB5FD-282A-43AE-B98F-92BACA5245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78" y="823"/>
              <a:ext cx="113" cy="120"/>
            </a:xfrm>
            <a:custGeom>
              <a:avLst/>
              <a:gdLst>
                <a:gd name="T0" fmla="*/ 281 w 563"/>
                <a:gd name="T1" fmla="*/ 516 h 600"/>
                <a:gd name="T2" fmla="*/ 462 w 563"/>
                <a:gd name="T3" fmla="*/ 300 h 600"/>
                <a:gd name="T4" fmla="*/ 281 w 563"/>
                <a:gd name="T5" fmla="*/ 85 h 600"/>
                <a:gd name="T6" fmla="*/ 101 w 563"/>
                <a:gd name="T7" fmla="*/ 300 h 600"/>
                <a:gd name="T8" fmla="*/ 281 w 563"/>
                <a:gd name="T9" fmla="*/ 516 h 600"/>
                <a:gd name="T10" fmla="*/ 281 w 563"/>
                <a:gd name="T11" fmla="*/ 0 h 600"/>
                <a:gd name="T12" fmla="*/ 563 w 563"/>
                <a:gd name="T13" fmla="*/ 300 h 600"/>
                <a:gd name="T14" fmla="*/ 281 w 563"/>
                <a:gd name="T15" fmla="*/ 600 h 600"/>
                <a:gd name="T16" fmla="*/ 0 w 563"/>
                <a:gd name="T17" fmla="*/ 300 h 600"/>
                <a:gd name="T18" fmla="*/ 281 w 563"/>
                <a:gd name="T1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3" h="600">
                  <a:moveTo>
                    <a:pt x="281" y="516"/>
                  </a:moveTo>
                  <a:cubicBezTo>
                    <a:pt x="390" y="516"/>
                    <a:pt x="462" y="434"/>
                    <a:pt x="462" y="300"/>
                  </a:cubicBezTo>
                  <a:cubicBezTo>
                    <a:pt x="462" y="167"/>
                    <a:pt x="390" y="85"/>
                    <a:pt x="281" y="85"/>
                  </a:cubicBezTo>
                  <a:cubicBezTo>
                    <a:pt x="173" y="85"/>
                    <a:pt x="101" y="167"/>
                    <a:pt x="101" y="300"/>
                  </a:cubicBezTo>
                  <a:cubicBezTo>
                    <a:pt x="101" y="434"/>
                    <a:pt x="173" y="516"/>
                    <a:pt x="281" y="516"/>
                  </a:cubicBezTo>
                  <a:moveTo>
                    <a:pt x="281" y="0"/>
                  </a:moveTo>
                  <a:cubicBezTo>
                    <a:pt x="451" y="0"/>
                    <a:pt x="563" y="117"/>
                    <a:pt x="563" y="300"/>
                  </a:cubicBezTo>
                  <a:cubicBezTo>
                    <a:pt x="563" y="484"/>
                    <a:pt x="451" y="600"/>
                    <a:pt x="281" y="600"/>
                  </a:cubicBezTo>
                  <a:cubicBezTo>
                    <a:pt x="111" y="600"/>
                    <a:pt x="0" y="484"/>
                    <a:pt x="0" y="300"/>
                  </a:cubicBezTo>
                  <a:cubicBezTo>
                    <a:pt x="0" y="117"/>
                    <a:pt x="111" y="0"/>
                    <a:pt x="28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D79D3C30-B455-4C1B-A1F3-7C68F7DF8D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" y="823"/>
              <a:ext cx="68" cy="119"/>
            </a:xfrm>
            <a:custGeom>
              <a:avLst/>
              <a:gdLst>
                <a:gd name="T0" fmla="*/ 341 w 341"/>
                <a:gd name="T1" fmla="*/ 45 h 593"/>
                <a:gd name="T2" fmla="*/ 307 w 341"/>
                <a:gd name="T3" fmla="*/ 89 h 593"/>
                <a:gd name="T4" fmla="*/ 251 w 341"/>
                <a:gd name="T5" fmla="*/ 81 h 593"/>
                <a:gd name="T6" fmla="*/ 192 w 341"/>
                <a:gd name="T7" fmla="*/ 112 h 593"/>
                <a:gd name="T8" fmla="*/ 180 w 341"/>
                <a:gd name="T9" fmla="*/ 182 h 593"/>
                <a:gd name="T10" fmla="*/ 180 w 341"/>
                <a:gd name="T11" fmla="*/ 194 h 593"/>
                <a:gd name="T12" fmla="*/ 253 w 341"/>
                <a:gd name="T13" fmla="*/ 194 h 593"/>
                <a:gd name="T14" fmla="*/ 292 w 341"/>
                <a:gd name="T15" fmla="*/ 234 h 593"/>
                <a:gd name="T16" fmla="*/ 253 w 341"/>
                <a:gd name="T17" fmla="*/ 274 h 593"/>
                <a:gd name="T18" fmla="*/ 180 w 341"/>
                <a:gd name="T19" fmla="*/ 274 h 593"/>
                <a:gd name="T20" fmla="*/ 180 w 341"/>
                <a:gd name="T21" fmla="*/ 554 h 593"/>
                <a:gd name="T22" fmla="*/ 132 w 341"/>
                <a:gd name="T23" fmla="*/ 593 h 593"/>
                <a:gd name="T24" fmla="*/ 84 w 341"/>
                <a:gd name="T25" fmla="*/ 554 h 593"/>
                <a:gd name="T26" fmla="*/ 84 w 341"/>
                <a:gd name="T27" fmla="*/ 274 h 593"/>
                <a:gd name="T28" fmla="*/ 39 w 341"/>
                <a:gd name="T29" fmla="*/ 274 h 593"/>
                <a:gd name="T30" fmla="*/ 0 w 341"/>
                <a:gd name="T31" fmla="*/ 234 h 593"/>
                <a:gd name="T32" fmla="*/ 39 w 341"/>
                <a:gd name="T33" fmla="*/ 194 h 593"/>
                <a:gd name="T34" fmla="*/ 84 w 341"/>
                <a:gd name="T35" fmla="*/ 194 h 593"/>
                <a:gd name="T36" fmla="*/ 84 w 341"/>
                <a:gd name="T37" fmla="*/ 183 h 593"/>
                <a:gd name="T38" fmla="*/ 112 w 341"/>
                <a:gd name="T39" fmla="*/ 62 h 593"/>
                <a:gd name="T40" fmla="*/ 246 w 341"/>
                <a:gd name="T41" fmla="*/ 0 h 593"/>
                <a:gd name="T42" fmla="*/ 319 w 341"/>
                <a:gd name="T43" fmla="*/ 14 h 593"/>
                <a:gd name="T44" fmla="*/ 341 w 341"/>
                <a:gd name="T45" fmla="*/ 45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593">
                  <a:moveTo>
                    <a:pt x="341" y="45"/>
                  </a:moveTo>
                  <a:cubicBezTo>
                    <a:pt x="341" y="61"/>
                    <a:pt x="333" y="89"/>
                    <a:pt x="307" y="89"/>
                  </a:cubicBezTo>
                  <a:cubicBezTo>
                    <a:pt x="295" y="89"/>
                    <a:pt x="273" y="81"/>
                    <a:pt x="251" y="81"/>
                  </a:cubicBezTo>
                  <a:cubicBezTo>
                    <a:pt x="223" y="81"/>
                    <a:pt x="203" y="94"/>
                    <a:pt x="192" y="112"/>
                  </a:cubicBezTo>
                  <a:cubicBezTo>
                    <a:pt x="180" y="132"/>
                    <a:pt x="180" y="160"/>
                    <a:pt x="180" y="182"/>
                  </a:cubicBezTo>
                  <a:cubicBezTo>
                    <a:pt x="180" y="194"/>
                    <a:pt x="180" y="194"/>
                    <a:pt x="180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79" y="194"/>
                    <a:pt x="292" y="208"/>
                    <a:pt x="292" y="234"/>
                  </a:cubicBezTo>
                  <a:cubicBezTo>
                    <a:pt x="292" y="261"/>
                    <a:pt x="279" y="274"/>
                    <a:pt x="253" y="274"/>
                  </a:cubicBezTo>
                  <a:cubicBezTo>
                    <a:pt x="180" y="274"/>
                    <a:pt x="180" y="274"/>
                    <a:pt x="180" y="274"/>
                  </a:cubicBezTo>
                  <a:cubicBezTo>
                    <a:pt x="180" y="554"/>
                    <a:pt x="180" y="554"/>
                    <a:pt x="180" y="554"/>
                  </a:cubicBezTo>
                  <a:cubicBezTo>
                    <a:pt x="180" y="580"/>
                    <a:pt x="164" y="593"/>
                    <a:pt x="132" y="593"/>
                  </a:cubicBezTo>
                  <a:cubicBezTo>
                    <a:pt x="100" y="593"/>
                    <a:pt x="84" y="580"/>
                    <a:pt x="84" y="554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39" y="274"/>
                    <a:pt x="39" y="274"/>
                    <a:pt x="39" y="274"/>
                  </a:cubicBezTo>
                  <a:cubicBezTo>
                    <a:pt x="13" y="274"/>
                    <a:pt x="0" y="261"/>
                    <a:pt x="0" y="234"/>
                  </a:cubicBezTo>
                  <a:cubicBezTo>
                    <a:pt x="0" y="208"/>
                    <a:pt x="13" y="194"/>
                    <a:pt x="39" y="194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53"/>
                    <a:pt x="84" y="103"/>
                    <a:pt x="112" y="62"/>
                  </a:cubicBezTo>
                  <a:cubicBezTo>
                    <a:pt x="140" y="24"/>
                    <a:pt x="189" y="0"/>
                    <a:pt x="246" y="0"/>
                  </a:cubicBezTo>
                  <a:cubicBezTo>
                    <a:pt x="271" y="0"/>
                    <a:pt x="299" y="5"/>
                    <a:pt x="319" y="14"/>
                  </a:cubicBezTo>
                  <a:cubicBezTo>
                    <a:pt x="337" y="21"/>
                    <a:pt x="341" y="31"/>
                    <a:pt x="341" y="4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ECEF10CC-E4E7-460F-A6EE-8E4F269A76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" y="980"/>
              <a:ext cx="96" cy="119"/>
            </a:xfrm>
            <a:custGeom>
              <a:avLst/>
              <a:gdLst>
                <a:gd name="T0" fmla="*/ 301 w 482"/>
                <a:gd name="T1" fmla="*/ 374 h 595"/>
                <a:gd name="T2" fmla="*/ 262 w 482"/>
                <a:gd name="T3" fmla="*/ 330 h 595"/>
                <a:gd name="T4" fmla="*/ 301 w 482"/>
                <a:gd name="T5" fmla="*/ 287 h 595"/>
                <a:gd name="T6" fmla="*/ 432 w 482"/>
                <a:gd name="T7" fmla="*/ 287 h 595"/>
                <a:gd name="T8" fmla="*/ 482 w 482"/>
                <a:gd name="T9" fmla="*/ 336 h 595"/>
                <a:gd name="T10" fmla="*/ 482 w 482"/>
                <a:gd name="T11" fmla="*/ 507 h 595"/>
                <a:gd name="T12" fmla="*/ 437 w 482"/>
                <a:gd name="T13" fmla="*/ 568 h 595"/>
                <a:gd name="T14" fmla="*/ 290 w 482"/>
                <a:gd name="T15" fmla="*/ 595 h 595"/>
                <a:gd name="T16" fmla="*/ 0 w 482"/>
                <a:gd name="T17" fmla="*/ 297 h 595"/>
                <a:gd name="T18" fmla="*/ 286 w 482"/>
                <a:gd name="T19" fmla="*/ 0 h 595"/>
                <a:gd name="T20" fmla="*/ 435 w 482"/>
                <a:gd name="T21" fmla="*/ 37 h 595"/>
                <a:gd name="T22" fmla="*/ 477 w 482"/>
                <a:gd name="T23" fmla="*/ 86 h 595"/>
                <a:gd name="T24" fmla="*/ 434 w 482"/>
                <a:gd name="T25" fmla="*/ 133 h 595"/>
                <a:gd name="T26" fmla="*/ 391 w 482"/>
                <a:gd name="T27" fmla="*/ 112 h 595"/>
                <a:gd name="T28" fmla="*/ 286 w 482"/>
                <a:gd name="T29" fmla="*/ 85 h 595"/>
                <a:gd name="T30" fmla="*/ 101 w 482"/>
                <a:gd name="T31" fmla="*/ 295 h 595"/>
                <a:gd name="T32" fmla="*/ 292 w 482"/>
                <a:gd name="T33" fmla="*/ 510 h 595"/>
                <a:gd name="T34" fmla="*/ 386 w 482"/>
                <a:gd name="T35" fmla="*/ 494 h 595"/>
                <a:gd name="T36" fmla="*/ 386 w 482"/>
                <a:gd name="T37" fmla="*/ 374 h 595"/>
                <a:gd name="T38" fmla="*/ 301 w 482"/>
                <a:gd name="T39" fmla="*/ 37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595">
                  <a:moveTo>
                    <a:pt x="301" y="374"/>
                  </a:moveTo>
                  <a:cubicBezTo>
                    <a:pt x="275" y="374"/>
                    <a:pt x="262" y="360"/>
                    <a:pt x="262" y="330"/>
                  </a:cubicBezTo>
                  <a:cubicBezTo>
                    <a:pt x="262" y="301"/>
                    <a:pt x="275" y="287"/>
                    <a:pt x="301" y="287"/>
                  </a:cubicBezTo>
                  <a:cubicBezTo>
                    <a:pt x="432" y="287"/>
                    <a:pt x="432" y="287"/>
                    <a:pt x="432" y="287"/>
                  </a:cubicBezTo>
                  <a:cubicBezTo>
                    <a:pt x="467" y="287"/>
                    <a:pt x="482" y="302"/>
                    <a:pt x="482" y="336"/>
                  </a:cubicBezTo>
                  <a:cubicBezTo>
                    <a:pt x="482" y="507"/>
                    <a:pt x="482" y="507"/>
                    <a:pt x="482" y="507"/>
                  </a:cubicBezTo>
                  <a:cubicBezTo>
                    <a:pt x="482" y="537"/>
                    <a:pt x="472" y="553"/>
                    <a:pt x="437" y="568"/>
                  </a:cubicBezTo>
                  <a:cubicBezTo>
                    <a:pt x="402" y="583"/>
                    <a:pt x="345" y="595"/>
                    <a:pt x="290" y="595"/>
                  </a:cubicBezTo>
                  <a:cubicBezTo>
                    <a:pt x="122" y="595"/>
                    <a:pt x="0" y="489"/>
                    <a:pt x="0" y="297"/>
                  </a:cubicBezTo>
                  <a:cubicBezTo>
                    <a:pt x="0" y="107"/>
                    <a:pt x="120" y="0"/>
                    <a:pt x="286" y="0"/>
                  </a:cubicBezTo>
                  <a:cubicBezTo>
                    <a:pt x="342" y="0"/>
                    <a:pt x="393" y="12"/>
                    <a:pt x="435" y="37"/>
                  </a:cubicBezTo>
                  <a:cubicBezTo>
                    <a:pt x="463" y="54"/>
                    <a:pt x="477" y="69"/>
                    <a:pt x="477" y="86"/>
                  </a:cubicBezTo>
                  <a:cubicBezTo>
                    <a:pt x="477" y="107"/>
                    <a:pt x="455" y="133"/>
                    <a:pt x="434" y="133"/>
                  </a:cubicBezTo>
                  <a:cubicBezTo>
                    <a:pt x="421" y="133"/>
                    <a:pt x="411" y="124"/>
                    <a:pt x="391" y="112"/>
                  </a:cubicBezTo>
                  <a:cubicBezTo>
                    <a:pt x="362" y="95"/>
                    <a:pt x="326" y="85"/>
                    <a:pt x="286" y="85"/>
                  </a:cubicBezTo>
                  <a:cubicBezTo>
                    <a:pt x="175" y="85"/>
                    <a:pt x="101" y="160"/>
                    <a:pt x="101" y="295"/>
                  </a:cubicBezTo>
                  <a:cubicBezTo>
                    <a:pt x="101" y="433"/>
                    <a:pt x="178" y="510"/>
                    <a:pt x="292" y="510"/>
                  </a:cubicBezTo>
                  <a:cubicBezTo>
                    <a:pt x="327" y="510"/>
                    <a:pt x="362" y="503"/>
                    <a:pt x="386" y="494"/>
                  </a:cubicBezTo>
                  <a:cubicBezTo>
                    <a:pt x="386" y="374"/>
                    <a:pt x="386" y="374"/>
                    <a:pt x="386" y="374"/>
                  </a:cubicBezTo>
                  <a:lnTo>
                    <a:pt x="301" y="3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6BE2F471-BCF6-4A00-8392-227D7CE24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7" y="1016"/>
              <a:ext cx="80" cy="83"/>
            </a:xfrm>
            <a:custGeom>
              <a:avLst/>
              <a:gdLst>
                <a:gd name="T0" fmla="*/ 201 w 400"/>
                <a:gd name="T1" fmla="*/ 338 h 416"/>
                <a:gd name="T2" fmla="*/ 302 w 400"/>
                <a:gd name="T3" fmla="*/ 210 h 416"/>
                <a:gd name="T4" fmla="*/ 199 w 400"/>
                <a:gd name="T5" fmla="*/ 78 h 416"/>
                <a:gd name="T6" fmla="*/ 99 w 400"/>
                <a:gd name="T7" fmla="*/ 207 h 416"/>
                <a:gd name="T8" fmla="*/ 201 w 400"/>
                <a:gd name="T9" fmla="*/ 338 h 416"/>
                <a:gd name="T10" fmla="*/ 201 w 400"/>
                <a:gd name="T11" fmla="*/ 0 h 416"/>
                <a:gd name="T12" fmla="*/ 400 w 400"/>
                <a:gd name="T13" fmla="*/ 207 h 416"/>
                <a:gd name="T14" fmla="*/ 199 w 400"/>
                <a:gd name="T15" fmla="*/ 416 h 416"/>
                <a:gd name="T16" fmla="*/ 0 w 400"/>
                <a:gd name="T17" fmla="*/ 210 h 416"/>
                <a:gd name="T18" fmla="*/ 201 w 400"/>
                <a:gd name="T1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16">
                  <a:moveTo>
                    <a:pt x="201" y="338"/>
                  </a:moveTo>
                  <a:cubicBezTo>
                    <a:pt x="262" y="338"/>
                    <a:pt x="302" y="288"/>
                    <a:pt x="302" y="210"/>
                  </a:cubicBezTo>
                  <a:cubicBezTo>
                    <a:pt x="302" y="129"/>
                    <a:pt x="262" y="78"/>
                    <a:pt x="199" y="78"/>
                  </a:cubicBezTo>
                  <a:cubicBezTo>
                    <a:pt x="138" y="78"/>
                    <a:pt x="99" y="129"/>
                    <a:pt x="99" y="207"/>
                  </a:cubicBezTo>
                  <a:cubicBezTo>
                    <a:pt x="99" y="288"/>
                    <a:pt x="139" y="338"/>
                    <a:pt x="201" y="338"/>
                  </a:cubicBezTo>
                  <a:moveTo>
                    <a:pt x="201" y="0"/>
                  </a:moveTo>
                  <a:cubicBezTo>
                    <a:pt x="324" y="0"/>
                    <a:pt x="400" y="82"/>
                    <a:pt x="400" y="207"/>
                  </a:cubicBezTo>
                  <a:cubicBezTo>
                    <a:pt x="400" y="334"/>
                    <a:pt x="321" y="416"/>
                    <a:pt x="199" y="416"/>
                  </a:cubicBezTo>
                  <a:cubicBezTo>
                    <a:pt x="76" y="416"/>
                    <a:pt x="0" y="334"/>
                    <a:pt x="0" y="210"/>
                  </a:cubicBezTo>
                  <a:cubicBezTo>
                    <a:pt x="0" y="82"/>
                    <a:pt x="79" y="0"/>
                    <a:pt x="20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8C17DF63-EC28-4C0D-9761-280ADA524C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" y="1017"/>
              <a:ext cx="78" cy="81"/>
            </a:xfrm>
            <a:custGeom>
              <a:avLst/>
              <a:gdLst>
                <a:gd name="T0" fmla="*/ 295 w 394"/>
                <a:gd name="T1" fmla="*/ 41 h 407"/>
                <a:gd name="T2" fmla="*/ 351 w 394"/>
                <a:gd name="T3" fmla="*/ 0 h 407"/>
                <a:gd name="T4" fmla="*/ 394 w 394"/>
                <a:gd name="T5" fmla="*/ 27 h 407"/>
                <a:gd name="T6" fmla="*/ 386 w 394"/>
                <a:gd name="T7" fmla="*/ 60 h 407"/>
                <a:gd name="T8" fmla="*/ 262 w 394"/>
                <a:gd name="T9" fmla="*/ 361 h 407"/>
                <a:gd name="T10" fmla="*/ 196 w 394"/>
                <a:gd name="T11" fmla="*/ 407 h 407"/>
                <a:gd name="T12" fmla="*/ 129 w 394"/>
                <a:gd name="T13" fmla="*/ 361 h 407"/>
                <a:gd name="T14" fmla="*/ 8 w 394"/>
                <a:gd name="T15" fmla="*/ 60 h 407"/>
                <a:gd name="T16" fmla="*/ 0 w 394"/>
                <a:gd name="T17" fmla="*/ 27 h 407"/>
                <a:gd name="T18" fmla="*/ 43 w 394"/>
                <a:gd name="T19" fmla="*/ 0 h 407"/>
                <a:gd name="T20" fmla="*/ 101 w 394"/>
                <a:gd name="T21" fmla="*/ 41 h 407"/>
                <a:gd name="T22" fmla="*/ 198 w 394"/>
                <a:gd name="T23" fmla="*/ 295 h 407"/>
                <a:gd name="T24" fmla="*/ 295 w 394"/>
                <a:gd name="T25" fmla="*/ 4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407">
                  <a:moveTo>
                    <a:pt x="295" y="41"/>
                  </a:moveTo>
                  <a:cubicBezTo>
                    <a:pt x="307" y="11"/>
                    <a:pt x="317" y="0"/>
                    <a:pt x="351" y="0"/>
                  </a:cubicBezTo>
                  <a:cubicBezTo>
                    <a:pt x="383" y="0"/>
                    <a:pt x="394" y="11"/>
                    <a:pt x="394" y="27"/>
                  </a:cubicBezTo>
                  <a:cubicBezTo>
                    <a:pt x="394" y="37"/>
                    <a:pt x="391" y="49"/>
                    <a:pt x="386" y="60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47" y="395"/>
                    <a:pt x="234" y="407"/>
                    <a:pt x="196" y="407"/>
                  </a:cubicBezTo>
                  <a:cubicBezTo>
                    <a:pt x="157" y="407"/>
                    <a:pt x="143" y="395"/>
                    <a:pt x="129" y="361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3" y="49"/>
                    <a:pt x="0" y="37"/>
                    <a:pt x="0" y="27"/>
                  </a:cubicBezTo>
                  <a:cubicBezTo>
                    <a:pt x="0" y="11"/>
                    <a:pt x="11" y="0"/>
                    <a:pt x="43" y="0"/>
                  </a:cubicBezTo>
                  <a:cubicBezTo>
                    <a:pt x="80" y="0"/>
                    <a:pt x="90" y="11"/>
                    <a:pt x="101" y="41"/>
                  </a:cubicBezTo>
                  <a:cubicBezTo>
                    <a:pt x="198" y="295"/>
                    <a:pt x="198" y="295"/>
                    <a:pt x="198" y="295"/>
                  </a:cubicBezTo>
                  <a:lnTo>
                    <a:pt x="29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CCD3E7E5-E925-46C8-AE60-00597BDDA2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57" y="1016"/>
              <a:ext cx="72" cy="83"/>
            </a:xfrm>
            <a:custGeom>
              <a:avLst/>
              <a:gdLst>
                <a:gd name="T0" fmla="*/ 94 w 358"/>
                <a:gd name="T1" fmla="*/ 169 h 415"/>
                <a:gd name="T2" fmla="*/ 264 w 358"/>
                <a:gd name="T3" fmla="*/ 169 h 415"/>
                <a:gd name="T4" fmla="*/ 182 w 358"/>
                <a:gd name="T5" fmla="*/ 77 h 415"/>
                <a:gd name="T6" fmla="*/ 94 w 358"/>
                <a:gd name="T7" fmla="*/ 169 h 415"/>
                <a:gd name="T8" fmla="*/ 348 w 358"/>
                <a:gd name="T9" fmla="*/ 344 h 415"/>
                <a:gd name="T10" fmla="*/ 320 w 358"/>
                <a:gd name="T11" fmla="*/ 383 h 415"/>
                <a:gd name="T12" fmla="*/ 195 w 358"/>
                <a:gd name="T13" fmla="*/ 415 h 415"/>
                <a:gd name="T14" fmla="*/ 0 w 358"/>
                <a:gd name="T15" fmla="*/ 210 h 415"/>
                <a:gd name="T16" fmla="*/ 184 w 358"/>
                <a:gd name="T17" fmla="*/ 0 h 415"/>
                <a:gd name="T18" fmla="*/ 358 w 358"/>
                <a:gd name="T19" fmla="*/ 177 h 415"/>
                <a:gd name="T20" fmla="*/ 301 w 358"/>
                <a:gd name="T21" fmla="*/ 239 h 415"/>
                <a:gd name="T22" fmla="*/ 95 w 358"/>
                <a:gd name="T23" fmla="*/ 239 h 415"/>
                <a:gd name="T24" fmla="*/ 200 w 358"/>
                <a:gd name="T25" fmla="*/ 333 h 415"/>
                <a:gd name="T26" fmla="*/ 275 w 358"/>
                <a:gd name="T27" fmla="*/ 314 h 415"/>
                <a:gd name="T28" fmla="*/ 308 w 358"/>
                <a:gd name="T29" fmla="*/ 301 h 415"/>
                <a:gd name="T30" fmla="*/ 348 w 358"/>
                <a:gd name="T31" fmla="*/ 34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5">
                  <a:moveTo>
                    <a:pt x="94" y="169"/>
                  </a:moveTo>
                  <a:cubicBezTo>
                    <a:pt x="264" y="169"/>
                    <a:pt x="264" y="169"/>
                    <a:pt x="264" y="169"/>
                  </a:cubicBezTo>
                  <a:cubicBezTo>
                    <a:pt x="264" y="115"/>
                    <a:pt x="236" y="77"/>
                    <a:pt x="182" y="77"/>
                  </a:cubicBezTo>
                  <a:cubicBezTo>
                    <a:pt x="132" y="77"/>
                    <a:pt x="102" y="110"/>
                    <a:pt x="94" y="169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0" y="383"/>
                  </a:cubicBezTo>
                  <a:cubicBezTo>
                    <a:pt x="286" y="404"/>
                    <a:pt x="244" y="415"/>
                    <a:pt x="195" y="415"/>
                  </a:cubicBezTo>
                  <a:cubicBezTo>
                    <a:pt x="73" y="415"/>
                    <a:pt x="0" y="337"/>
                    <a:pt x="0" y="210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89" y="0"/>
                    <a:pt x="358" y="74"/>
                    <a:pt x="358" y="177"/>
                  </a:cubicBezTo>
                  <a:cubicBezTo>
                    <a:pt x="358" y="233"/>
                    <a:pt x="334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3"/>
                    <a:pt x="200" y="333"/>
                  </a:cubicBezTo>
                  <a:cubicBezTo>
                    <a:pt x="227" y="333"/>
                    <a:pt x="253" y="326"/>
                    <a:pt x="275" y="314"/>
                  </a:cubicBezTo>
                  <a:cubicBezTo>
                    <a:pt x="287" y="307"/>
                    <a:pt x="297" y="301"/>
                    <a:pt x="308" y="301"/>
                  </a:cubicBezTo>
                  <a:cubicBezTo>
                    <a:pt x="335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55C5816F-91C2-422E-9A34-6ABBC4650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" y="1017"/>
              <a:ext cx="49" cy="81"/>
            </a:xfrm>
            <a:custGeom>
              <a:avLst/>
              <a:gdLst>
                <a:gd name="T0" fmla="*/ 97 w 244"/>
                <a:gd name="T1" fmla="*/ 370 h 409"/>
                <a:gd name="T2" fmla="*/ 48 w 244"/>
                <a:gd name="T3" fmla="*/ 409 h 409"/>
                <a:gd name="T4" fmla="*/ 0 w 244"/>
                <a:gd name="T5" fmla="*/ 370 h 409"/>
                <a:gd name="T6" fmla="*/ 0 w 244"/>
                <a:gd name="T7" fmla="*/ 41 h 409"/>
                <a:gd name="T8" fmla="*/ 47 w 244"/>
                <a:gd name="T9" fmla="*/ 2 h 409"/>
                <a:gd name="T10" fmla="*/ 91 w 244"/>
                <a:gd name="T11" fmla="*/ 41 h 409"/>
                <a:gd name="T12" fmla="*/ 91 w 244"/>
                <a:gd name="T13" fmla="*/ 72 h 409"/>
                <a:gd name="T14" fmla="*/ 203 w 244"/>
                <a:gd name="T15" fmla="*/ 0 h 409"/>
                <a:gd name="T16" fmla="*/ 244 w 244"/>
                <a:gd name="T17" fmla="*/ 44 h 409"/>
                <a:gd name="T18" fmla="*/ 198 w 244"/>
                <a:gd name="T19" fmla="*/ 88 h 409"/>
                <a:gd name="T20" fmla="*/ 97 w 244"/>
                <a:gd name="T21" fmla="*/ 143 h 409"/>
                <a:gd name="T22" fmla="*/ 97 w 244"/>
                <a:gd name="T23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409">
                  <a:moveTo>
                    <a:pt x="97" y="370"/>
                  </a:moveTo>
                  <a:cubicBezTo>
                    <a:pt x="97" y="396"/>
                    <a:pt x="81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6" y="2"/>
                    <a:pt x="47" y="2"/>
                  </a:cubicBezTo>
                  <a:cubicBezTo>
                    <a:pt x="80" y="2"/>
                    <a:pt x="92" y="18"/>
                    <a:pt x="91" y="4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3" y="28"/>
                    <a:pt x="152" y="0"/>
                    <a:pt x="203" y="0"/>
                  </a:cubicBezTo>
                  <a:cubicBezTo>
                    <a:pt x="233" y="0"/>
                    <a:pt x="244" y="13"/>
                    <a:pt x="244" y="44"/>
                  </a:cubicBezTo>
                  <a:cubicBezTo>
                    <a:pt x="244" y="74"/>
                    <a:pt x="232" y="87"/>
                    <a:pt x="198" y="88"/>
                  </a:cubicBezTo>
                  <a:cubicBezTo>
                    <a:pt x="146" y="90"/>
                    <a:pt x="116" y="105"/>
                    <a:pt x="97" y="143"/>
                  </a:cubicBezTo>
                  <a:lnTo>
                    <a:pt x="97" y="3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3CC1FAEA-978F-4B9C-8EA5-7B9B131E2E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2" y="1017"/>
              <a:ext cx="71" cy="81"/>
            </a:xfrm>
            <a:custGeom>
              <a:avLst/>
              <a:gdLst>
                <a:gd name="T0" fmla="*/ 91 w 354"/>
                <a:gd name="T1" fmla="*/ 41 h 409"/>
                <a:gd name="T2" fmla="*/ 91 w 354"/>
                <a:gd name="T3" fmla="*/ 61 h 409"/>
                <a:gd name="T4" fmla="*/ 215 w 354"/>
                <a:gd name="T5" fmla="*/ 0 h 409"/>
                <a:gd name="T6" fmla="*/ 330 w 354"/>
                <a:gd name="T7" fmla="*/ 54 h 409"/>
                <a:gd name="T8" fmla="*/ 354 w 354"/>
                <a:gd name="T9" fmla="*/ 158 h 409"/>
                <a:gd name="T10" fmla="*/ 354 w 354"/>
                <a:gd name="T11" fmla="*/ 370 h 409"/>
                <a:gd name="T12" fmla="*/ 306 w 354"/>
                <a:gd name="T13" fmla="*/ 409 h 409"/>
                <a:gd name="T14" fmla="*/ 258 w 354"/>
                <a:gd name="T15" fmla="*/ 370 h 409"/>
                <a:gd name="T16" fmla="*/ 258 w 354"/>
                <a:gd name="T17" fmla="*/ 174 h 409"/>
                <a:gd name="T18" fmla="*/ 244 w 354"/>
                <a:gd name="T19" fmla="*/ 113 h 409"/>
                <a:gd name="T20" fmla="*/ 181 w 354"/>
                <a:gd name="T21" fmla="*/ 85 h 409"/>
                <a:gd name="T22" fmla="*/ 96 w 354"/>
                <a:gd name="T23" fmla="*/ 126 h 409"/>
                <a:gd name="T24" fmla="*/ 96 w 354"/>
                <a:gd name="T25" fmla="*/ 370 h 409"/>
                <a:gd name="T26" fmla="*/ 48 w 354"/>
                <a:gd name="T27" fmla="*/ 409 h 409"/>
                <a:gd name="T28" fmla="*/ 0 w 354"/>
                <a:gd name="T29" fmla="*/ 370 h 409"/>
                <a:gd name="T30" fmla="*/ 0 w 354"/>
                <a:gd name="T31" fmla="*/ 41 h 409"/>
                <a:gd name="T32" fmla="*/ 46 w 354"/>
                <a:gd name="T33" fmla="*/ 2 h 409"/>
                <a:gd name="T34" fmla="*/ 91 w 354"/>
                <a:gd name="T3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409">
                  <a:moveTo>
                    <a:pt x="91" y="41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115" y="24"/>
                    <a:pt x="157" y="0"/>
                    <a:pt x="215" y="0"/>
                  </a:cubicBezTo>
                  <a:cubicBezTo>
                    <a:pt x="264" y="0"/>
                    <a:pt x="304" y="15"/>
                    <a:pt x="330" y="54"/>
                  </a:cubicBezTo>
                  <a:cubicBezTo>
                    <a:pt x="346" y="79"/>
                    <a:pt x="354" y="113"/>
                    <a:pt x="354" y="158"/>
                  </a:cubicBezTo>
                  <a:cubicBezTo>
                    <a:pt x="354" y="370"/>
                    <a:pt x="354" y="370"/>
                    <a:pt x="354" y="370"/>
                  </a:cubicBezTo>
                  <a:cubicBezTo>
                    <a:pt x="354" y="396"/>
                    <a:pt x="338" y="409"/>
                    <a:pt x="306" y="409"/>
                  </a:cubicBezTo>
                  <a:cubicBezTo>
                    <a:pt x="274" y="409"/>
                    <a:pt x="258" y="396"/>
                    <a:pt x="258" y="37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8" y="150"/>
                    <a:pt x="255" y="128"/>
                    <a:pt x="244" y="113"/>
                  </a:cubicBezTo>
                  <a:cubicBezTo>
                    <a:pt x="231" y="94"/>
                    <a:pt x="209" y="85"/>
                    <a:pt x="181" y="85"/>
                  </a:cubicBezTo>
                  <a:cubicBezTo>
                    <a:pt x="142" y="85"/>
                    <a:pt x="114" y="103"/>
                    <a:pt x="96" y="126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2" y="18"/>
                    <a:pt x="9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B27BA509-0D1D-4804-A34B-E8BFF0C343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" y="1017"/>
              <a:ext cx="120" cy="81"/>
            </a:xfrm>
            <a:custGeom>
              <a:avLst/>
              <a:gdLst>
                <a:gd name="T0" fmla="*/ 90 w 601"/>
                <a:gd name="T1" fmla="*/ 41 h 409"/>
                <a:gd name="T2" fmla="*/ 90 w 601"/>
                <a:gd name="T3" fmla="*/ 61 h 409"/>
                <a:gd name="T4" fmla="*/ 213 w 601"/>
                <a:gd name="T5" fmla="*/ 0 h 409"/>
                <a:gd name="T6" fmla="*/ 334 w 601"/>
                <a:gd name="T7" fmla="*/ 75 h 409"/>
                <a:gd name="T8" fmla="*/ 466 w 601"/>
                <a:gd name="T9" fmla="*/ 0 h 409"/>
                <a:gd name="T10" fmla="*/ 576 w 601"/>
                <a:gd name="T11" fmla="*/ 54 h 409"/>
                <a:gd name="T12" fmla="*/ 601 w 601"/>
                <a:gd name="T13" fmla="*/ 158 h 409"/>
                <a:gd name="T14" fmla="*/ 601 w 601"/>
                <a:gd name="T15" fmla="*/ 370 h 409"/>
                <a:gd name="T16" fmla="*/ 553 w 601"/>
                <a:gd name="T17" fmla="*/ 409 h 409"/>
                <a:gd name="T18" fmla="*/ 505 w 601"/>
                <a:gd name="T19" fmla="*/ 370 h 409"/>
                <a:gd name="T20" fmla="*/ 505 w 601"/>
                <a:gd name="T21" fmla="*/ 174 h 409"/>
                <a:gd name="T22" fmla="*/ 489 w 601"/>
                <a:gd name="T23" fmla="*/ 111 h 409"/>
                <a:gd name="T24" fmla="*/ 429 w 601"/>
                <a:gd name="T25" fmla="*/ 85 h 409"/>
                <a:gd name="T26" fmla="*/ 348 w 601"/>
                <a:gd name="T27" fmla="*/ 127 h 409"/>
                <a:gd name="T28" fmla="*/ 348 w 601"/>
                <a:gd name="T29" fmla="*/ 370 h 409"/>
                <a:gd name="T30" fmla="*/ 300 w 601"/>
                <a:gd name="T31" fmla="*/ 409 h 409"/>
                <a:gd name="T32" fmla="*/ 252 w 601"/>
                <a:gd name="T33" fmla="*/ 370 h 409"/>
                <a:gd name="T34" fmla="*/ 252 w 601"/>
                <a:gd name="T35" fmla="*/ 169 h 409"/>
                <a:gd name="T36" fmla="*/ 237 w 601"/>
                <a:gd name="T37" fmla="*/ 111 h 409"/>
                <a:gd name="T38" fmla="*/ 177 w 601"/>
                <a:gd name="T39" fmla="*/ 85 h 409"/>
                <a:gd name="T40" fmla="*/ 96 w 601"/>
                <a:gd name="T41" fmla="*/ 127 h 409"/>
                <a:gd name="T42" fmla="*/ 96 w 601"/>
                <a:gd name="T43" fmla="*/ 370 h 409"/>
                <a:gd name="T44" fmla="*/ 48 w 601"/>
                <a:gd name="T45" fmla="*/ 409 h 409"/>
                <a:gd name="T46" fmla="*/ 0 w 601"/>
                <a:gd name="T47" fmla="*/ 370 h 409"/>
                <a:gd name="T48" fmla="*/ 0 w 601"/>
                <a:gd name="T49" fmla="*/ 41 h 409"/>
                <a:gd name="T50" fmla="*/ 46 w 601"/>
                <a:gd name="T51" fmla="*/ 2 h 409"/>
                <a:gd name="T52" fmla="*/ 90 w 601"/>
                <a:gd name="T53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1" h="409">
                  <a:moveTo>
                    <a:pt x="90" y="41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112" y="25"/>
                    <a:pt x="155" y="0"/>
                    <a:pt x="213" y="0"/>
                  </a:cubicBezTo>
                  <a:cubicBezTo>
                    <a:pt x="275" y="0"/>
                    <a:pt x="314" y="27"/>
                    <a:pt x="334" y="75"/>
                  </a:cubicBezTo>
                  <a:cubicBezTo>
                    <a:pt x="356" y="30"/>
                    <a:pt x="404" y="0"/>
                    <a:pt x="466" y="0"/>
                  </a:cubicBezTo>
                  <a:cubicBezTo>
                    <a:pt x="510" y="0"/>
                    <a:pt x="552" y="16"/>
                    <a:pt x="576" y="54"/>
                  </a:cubicBezTo>
                  <a:cubicBezTo>
                    <a:pt x="592" y="79"/>
                    <a:pt x="601" y="113"/>
                    <a:pt x="601" y="158"/>
                  </a:cubicBezTo>
                  <a:cubicBezTo>
                    <a:pt x="601" y="370"/>
                    <a:pt x="601" y="370"/>
                    <a:pt x="601" y="370"/>
                  </a:cubicBezTo>
                  <a:cubicBezTo>
                    <a:pt x="601" y="396"/>
                    <a:pt x="585" y="409"/>
                    <a:pt x="553" y="409"/>
                  </a:cubicBezTo>
                  <a:cubicBezTo>
                    <a:pt x="521" y="409"/>
                    <a:pt x="505" y="396"/>
                    <a:pt x="505" y="370"/>
                  </a:cubicBezTo>
                  <a:cubicBezTo>
                    <a:pt x="505" y="174"/>
                    <a:pt x="505" y="174"/>
                    <a:pt x="505" y="174"/>
                  </a:cubicBezTo>
                  <a:cubicBezTo>
                    <a:pt x="505" y="150"/>
                    <a:pt x="501" y="127"/>
                    <a:pt x="489" y="111"/>
                  </a:cubicBezTo>
                  <a:cubicBezTo>
                    <a:pt x="477" y="94"/>
                    <a:pt x="457" y="85"/>
                    <a:pt x="429" y="85"/>
                  </a:cubicBezTo>
                  <a:cubicBezTo>
                    <a:pt x="393" y="85"/>
                    <a:pt x="365" y="102"/>
                    <a:pt x="348" y="127"/>
                  </a:cubicBezTo>
                  <a:cubicBezTo>
                    <a:pt x="348" y="370"/>
                    <a:pt x="348" y="370"/>
                    <a:pt x="348" y="370"/>
                  </a:cubicBezTo>
                  <a:cubicBezTo>
                    <a:pt x="348" y="396"/>
                    <a:pt x="332" y="409"/>
                    <a:pt x="300" y="409"/>
                  </a:cubicBezTo>
                  <a:cubicBezTo>
                    <a:pt x="268" y="409"/>
                    <a:pt x="252" y="396"/>
                    <a:pt x="252" y="370"/>
                  </a:cubicBezTo>
                  <a:cubicBezTo>
                    <a:pt x="252" y="169"/>
                    <a:pt x="252" y="169"/>
                    <a:pt x="252" y="169"/>
                  </a:cubicBezTo>
                  <a:cubicBezTo>
                    <a:pt x="252" y="146"/>
                    <a:pt x="247" y="126"/>
                    <a:pt x="237" y="111"/>
                  </a:cubicBezTo>
                  <a:cubicBezTo>
                    <a:pt x="225" y="94"/>
                    <a:pt x="204" y="85"/>
                    <a:pt x="177" y="85"/>
                  </a:cubicBezTo>
                  <a:cubicBezTo>
                    <a:pt x="141" y="85"/>
                    <a:pt x="112" y="102"/>
                    <a:pt x="96" y="127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1" y="18"/>
                    <a:pt x="90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B719D193-BD8C-4C0F-BB2E-4B501713F4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25" y="1016"/>
              <a:ext cx="72" cy="83"/>
            </a:xfrm>
            <a:custGeom>
              <a:avLst/>
              <a:gdLst>
                <a:gd name="T0" fmla="*/ 95 w 358"/>
                <a:gd name="T1" fmla="*/ 169 h 415"/>
                <a:gd name="T2" fmla="*/ 265 w 358"/>
                <a:gd name="T3" fmla="*/ 169 h 415"/>
                <a:gd name="T4" fmla="*/ 183 w 358"/>
                <a:gd name="T5" fmla="*/ 77 h 415"/>
                <a:gd name="T6" fmla="*/ 95 w 358"/>
                <a:gd name="T7" fmla="*/ 169 h 415"/>
                <a:gd name="T8" fmla="*/ 348 w 358"/>
                <a:gd name="T9" fmla="*/ 344 h 415"/>
                <a:gd name="T10" fmla="*/ 321 w 358"/>
                <a:gd name="T11" fmla="*/ 383 h 415"/>
                <a:gd name="T12" fmla="*/ 196 w 358"/>
                <a:gd name="T13" fmla="*/ 415 h 415"/>
                <a:gd name="T14" fmla="*/ 0 w 358"/>
                <a:gd name="T15" fmla="*/ 210 h 415"/>
                <a:gd name="T16" fmla="*/ 184 w 358"/>
                <a:gd name="T17" fmla="*/ 0 h 415"/>
                <a:gd name="T18" fmla="*/ 358 w 358"/>
                <a:gd name="T19" fmla="*/ 177 h 415"/>
                <a:gd name="T20" fmla="*/ 301 w 358"/>
                <a:gd name="T21" fmla="*/ 239 h 415"/>
                <a:gd name="T22" fmla="*/ 95 w 358"/>
                <a:gd name="T23" fmla="*/ 239 h 415"/>
                <a:gd name="T24" fmla="*/ 201 w 358"/>
                <a:gd name="T25" fmla="*/ 333 h 415"/>
                <a:gd name="T26" fmla="*/ 275 w 358"/>
                <a:gd name="T27" fmla="*/ 314 h 415"/>
                <a:gd name="T28" fmla="*/ 308 w 358"/>
                <a:gd name="T29" fmla="*/ 301 h 415"/>
                <a:gd name="T30" fmla="*/ 348 w 358"/>
                <a:gd name="T31" fmla="*/ 34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5">
                  <a:moveTo>
                    <a:pt x="95" y="169"/>
                  </a:moveTo>
                  <a:cubicBezTo>
                    <a:pt x="265" y="169"/>
                    <a:pt x="265" y="169"/>
                    <a:pt x="265" y="169"/>
                  </a:cubicBezTo>
                  <a:cubicBezTo>
                    <a:pt x="265" y="115"/>
                    <a:pt x="237" y="77"/>
                    <a:pt x="183" y="77"/>
                  </a:cubicBezTo>
                  <a:cubicBezTo>
                    <a:pt x="133" y="77"/>
                    <a:pt x="103" y="110"/>
                    <a:pt x="95" y="169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1" y="383"/>
                  </a:cubicBezTo>
                  <a:cubicBezTo>
                    <a:pt x="287" y="404"/>
                    <a:pt x="245" y="415"/>
                    <a:pt x="196" y="415"/>
                  </a:cubicBezTo>
                  <a:cubicBezTo>
                    <a:pt x="73" y="415"/>
                    <a:pt x="0" y="337"/>
                    <a:pt x="0" y="210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90" y="0"/>
                    <a:pt x="358" y="74"/>
                    <a:pt x="358" y="177"/>
                  </a:cubicBezTo>
                  <a:cubicBezTo>
                    <a:pt x="358" y="233"/>
                    <a:pt x="335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3"/>
                    <a:pt x="201" y="333"/>
                  </a:cubicBezTo>
                  <a:cubicBezTo>
                    <a:pt x="228" y="333"/>
                    <a:pt x="254" y="326"/>
                    <a:pt x="275" y="314"/>
                  </a:cubicBezTo>
                  <a:cubicBezTo>
                    <a:pt x="288" y="307"/>
                    <a:pt x="298" y="301"/>
                    <a:pt x="308" y="301"/>
                  </a:cubicBezTo>
                  <a:cubicBezTo>
                    <a:pt x="336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73BF7FE-D829-4DEE-B655-494D4866D2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" y="1017"/>
              <a:ext cx="71" cy="81"/>
            </a:xfrm>
            <a:custGeom>
              <a:avLst/>
              <a:gdLst>
                <a:gd name="T0" fmla="*/ 91 w 354"/>
                <a:gd name="T1" fmla="*/ 41 h 409"/>
                <a:gd name="T2" fmla="*/ 91 w 354"/>
                <a:gd name="T3" fmla="*/ 61 h 409"/>
                <a:gd name="T4" fmla="*/ 215 w 354"/>
                <a:gd name="T5" fmla="*/ 0 h 409"/>
                <a:gd name="T6" fmla="*/ 329 w 354"/>
                <a:gd name="T7" fmla="*/ 54 h 409"/>
                <a:gd name="T8" fmla="*/ 354 w 354"/>
                <a:gd name="T9" fmla="*/ 158 h 409"/>
                <a:gd name="T10" fmla="*/ 354 w 354"/>
                <a:gd name="T11" fmla="*/ 370 h 409"/>
                <a:gd name="T12" fmla="*/ 306 w 354"/>
                <a:gd name="T13" fmla="*/ 409 h 409"/>
                <a:gd name="T14" fmla="*/ 258 w 354"/>
                <a:gd name="T15" fmla="*/ 370 h 409"/>
                <a:gd name="T16" fmla="*/ 258 w 354"/>
                <a:gd name="T17" fmla="*/ 174 h 409"/>
                <a:gd name="T18" fmla="*/ 244 w 354"/>
                <a:gd name="T19" fmla="*/ 113 h 409"/>
                <a:gd name="T20" fmla="*/ 181 w 354"/>
                <a:gd name="T21" fmla="*/ 85 h 409"/>
                <a:gd name="T22" fmla="*/ 96 w 354"/>
                <a:gd name="T23" fmla="*/ 126 h 409"/>
                <a:gd name="T24" fmla="*/ 96 w 354"/>
                <a:gd name="T25" fmla="*/ 370 h 409"/>
                <a:gd name="T26" fmla="*/ 48 w 354"/>
                <a:gd name="T27" fmla="*/ 409 h 409"/>
                <a:gd name="T28" fmla="*/ 0 w 354"/>
                <a:gd name="T29" fmla="*/ 370 h 409"/>
                <a:gd name="T30" fmla="*/ 0 w 354"/>
                <a:gd name="T31" fmla="*/ 41 h 409"/>
                <a:gd name="T32" fmla="*/ 46 w 354"/>
                <a:gd name="T33" fmla="*/ 2 h 409"/>
                <a:gd name="T34" fmla="*/ 91 w 354"/>
                <a:gd name="T3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409">
                  <a:moveTo>
                    <a:pt x="91" y="41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115" y="24"/>
                    <a:pt x="157" y="0"/>
                    <a:pt x="215" y="0"/>
                  </a:cubicBezTo>
                  <a:cubicBezTo>
                    <a:pt x="264" y="0"/>
                    <a:pt x="304" y="15"/>
                    <a:pt x="329" y="54"/>
                  </a:cubicBezTo>
                  <a:cubicBezTo>
                    <a:pt x="346" y="79"/>
                    <a:pt x="354" y="113"/>
                    <a:pt x="354" y="158"/>
                  </a:cubicBezTo>
                  <a:cubicBezTo>
                    <a:pt x="354" y="370"/>
                    <a:pt x="354" y="370"/>
                    <a:pt x="354" y="370"/>
                  </a:cubicBezTo>
                  <a:cubicBezTo>
                    <a:pt x="354" y="396"/>
                    <a:pt x="338" y="409"/>
                    <a:pt x="306" y="409"/>
                  </a:cubicBezTo>
                  <a:cubicBezTo>
                    <a:pt x="274" y="409"/>
                    <a:pt x="258" y="396"/>
                    <a:pt x="258" y="37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8" y="150"/>
                    <a:pt x="255" y="128"/>
                    <a:pt x="244" y="113"/>
                  </a:cubicBezTo>
                  <a:cubicBezTo>
                    <a:pt x="231" y="94"/>
                    <a:pt x="209" y="85"/>
                    <a:pt x="181" y="85"/>
                  </a:cubicBezTo>
                  <a:cubicBezTo>
                    <a:pt x="142" y="85"/>
                    <a:pt x="114" y="103"/>
                    <a:pt x="96" y="126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2" y="18"/>
                    <a:pt x="9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BAC79809-97A8-4043-99FA-16194CD6D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1" y="993"/>
              <a:ext cx="63" cy="106"/>
            </a:xfrm>
            <a:custGeom>
              <a:avLst/>
              <a:gdLst>
                <a:gd name="T0" fmla="*/ 314 w 314"/>
                <a:gd name="T1" fmla="*/ 479 h 529"/>
                <a:gd name="T2" fmla="*/ 294 w 314"/>
                <a:gd name="T3" fmla="*/ 509 h 529"/>
                <a:gd name="T4" fmla="*/ 211 w 314"/>
                <a:gd name="T5" fmla="*/ 529 h 529"/>
                <a:gd name="T6" fmla="*/ 99 w 314"/>
                <a:gd name="T7" fmla="*/ 471 h 529"/>
                <a:gd name="T8" fmla="*/ 81 w 314"/>
                <a:gd name="T9" fmla="*/ 363 h 529"/>
                <a:gd name="T10" fmla="*/ 81 w 314"/>
                <a:gd name="T11" fmla="*/ 207 h 529"/>
                <a:gd name="T12" fmla="*/ 39 w 314"/>
                <a:gd name="T13" fmla="*/ 207 h 529"/>
                <a:gd name="T14" fmla="*/ 0 w 314"/>
                <a:gd name="T15" fmla="*/ 167 h 529"/>
                <a:gd name="T16" fmla="*/ 39 w 314"/>
                <a:gd name="T17" fmla="*/ 127 h 529"/>
                <a:gd name="T18" fmla="*/ 81 w 314"/>
                <a:gd name="T19" fmla="*/ 127 h 529"/>
                <a:gd name="T20" fmla="*/ 81 w 314"/>
                <a:gd name="T21" fmla="*/ 39 h 529"/>
                <a:gd name="T22" fmla="*/ 129 w 314"/>
                <a:gd name="T23" fmla="*/ 0 h 529"/>
                <a:gd name="T24" fmla="*/ 177 w 314"/>
                <a:gd name="T25" fmla="*/ 39 h 529"/>
                <a:gd name="T26" fmla="*/ 177 w 314"/>
                <a:gd name="T27" fmla="*/ 127 h 529"/>
                <a:gd name="T28" fmla="*/ 265 w 314"/>
                <a:gd name="T29" fmla="*/ 127 h 529"/>
                <a:gd name="T30" fmla="*/ 304 w 314"/>
                <a:gd name="T31" fmla="*/ 167 h 529"/>
                <a:gd name="T32" fmla="*/ 265 w 314"/>
                <a:gd name="T33" fmla="*/ 207 h 529"/>
                <a:gd name="T34" fmla="*/ 177 w 314"/>
                <a:gd name="T35" fmla="*/ 207 h 529"/>
                <a:gd name="T36" fmla="*/ 177 w 314"/>
                <a:gd name="T37" fmla="*/ 363 h 529"/>
                <a:gd name="T38" fmla="*/ 186 w 314"/>
                <a:gd name="T39" fmla="*/ 426 h 529"/>
                <a:gd name="T40" fmla="*/ 224 w 314"/>
                <a:gd name="T41" fmla="*/ 447 h 529"/>
                <a:gd name="T42" fmla="*/ 255 w 314"/>
                <a:gd name="T43" fmla="*/ 440 h 529"/>
                <a:gd name="T44" fmla="*/ 278 w 314"/>
                <a:gd name="T45" fmla="*/ 435 h 529"/>
                <a:gd name="T46" fmla="*/ 314 w 314"/>
                <a:gd name="T47" fmla="*/ 47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529">
                  <a:moveTo>
                    <a:pt x="314" y="479"/>
                  </a:moveTo>
                  <a:cubicBezTo>
                    <a:pt x="314" y="489"/>
                    <a:pt x="310" y="500"/>
                    <a:pt x="294" y="509"/>
                  </a:cubicBezTo>
                  <a:cubicBezTo>
                    <a:pt x="275" y="521"/>
                    <a:pt x="244" y="529"/>
                    <a:pt x="211" y="529"/>
                  </a:cubicBezTo>
                  <a:cubicBezTo>
                    <a:pt x="150" y="529"/>
                    <a:pt x="117" y="505"/>
                    <a:pt x="99" y="471"/>
                  </a:cubicBezTo>
                  <a:cubicBezTo>
                    <a:pt x="82" y="440"/>
                    <a:pt x="81" y="403"/>
                    <a:pt x="81" y="363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13" y="207"/>
                    <a:pt x="0" y="194"/>
                    <a:pt x="0" y="167"/>
                  </a:cubicBezTo>
                  <a:cubicBezTo>
                    <a:pt x="0" y="140"/>
                    <a:pt x="13" y="127"/>
                    <a:pt x="39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13"/>
                    <a:pt x="97" y="0"/>
                    <a:pt x="129" y="0"/>
                  </a:cubicBezTo>
                  <a:cubicBezTo>
                    <a:pt x="161" y="0"/>
                    <a:pt x="177" y="13"/>
                    <a:pt x="177" y="39"/>
                  </a:cubicBezTo>
                  <a:cubicBezTo>
                    <a:pt x="177" y="127"/>
                    <a:pt x="177" y="127"/>
                    <a:pt x="177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91" y="127"/>
                    <a:pt x="304" y="140"/>
                    <a:pt x="304" y="167"/>
                  </a:cubicBezTo>
                  <a:cubicBezTo>
                    <a:pt x="304" y="194"/>
                    <a:pt x="291" y="207"/>
                    <a:pt x="265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82"/>
                    <a:pt x="177" y="409"/>
                    <a:pt x="186" y="426"/>
                  </a:cubicBezTo>
                  <a:cubicBezTo>
                    <a:pt x="193" y="439"/>
                    <a:pt x="205" y="447"/>
                    <a:pt x="224" y="447"/>
                  </a:cubicBezTo>
                  <a:cubicBezTo>
                    <a:pt x="235" y="447"/>
                    <a:pt x="246" y="444"/>
                    <a:pt x="255" y="440"/>
                  </a:cubicBezTo>
                  <a:cubicBezTo>
                    <a:pt x="264" y="438"/>
                    <a:pt x="271" y="435"/>
                    <a:pt x="278" y="435"/>
                  </a:cubicBezTo>
                  <a:cubicBezTo>
                    <a:pt x="304" y="435"/>
                    <a:pt x="314" y="464"/>
                    <a:pt x="314" y="47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55645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 and content slide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EA0E0-5CC6-4BD0-905C-A0021E41943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7836C0C-F62B-43BC-8893-AFBE0649D3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25778" y="1872051"/>
            <a:ext cx="8397041" cy="404194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AU"/>
              <a:t>Click to add text, or on the relevant icon at the centre of the placeholder to add: Table / Chart / SmartArt / Image / Media. There are 5 type styles in the template, available as List Levels. Press the Increase / Decrease button in the paragraph section of the home ribbon to move through the styles</a:t>
            </a:r>
          </a:p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3135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A9D2E38-B639-4E0B-9BDC-77CE83C330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779" y="1371602"/>
            <a:ext cx="3590240" cy="2317896"/>
          </a:xfrm>
          <a:noFill/>
        </p:spPr>
        <p:txBody>
          <a:bodyPr/>
          <a:lstStyle>
            <a:lvl1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2pPr>
            <a:lvl3pPr marL="0" indent="0">
              <a:buNone/>
              <a:defRPr sz="2200">
                <a:latin typeface="Nunito" panose="00000800000000000000" pitchFamily="2" charset="0"/>
              </a:defRPr>
            </a:lvl3pPr>
            <a:lvl4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4pPr>
            <a:lvl5pPr>
              <a:lnSpc>
                <a:spcPct val="85000"/>
              </a:lnSpc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5pPr>
            <a:lvl6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6pPr>
            <a:lvl7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7pPr>
            <a:lvl8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8pPr>
            <a:lvl9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9pPr>
          </a:lstStyle>
          <a:p>
            <a:pPr lvl="0"/>
            <a:r>
              <a:rPr lang="en-US"/>
              <a:t>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3CD152B5-CE32-4305-9AAB-00FE488260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3914158"/>
            <a:ext cx="3361571" cy="2133840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0A68C34-8A95-45A5-9E18-DE132A9C4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1" y="1381532"/>
            <a:ext cx="4137824" cy="3579812"/>
          </a:xfrm>
          <a:noFill/>
        </p:spPr>
        <p:txBody>
          <a:bodyPr/>
          <a:lstStyle>
            <a:lvl1pPr>
              <a:spcBef>
                <a:spcPts val="600"/>
              </a:spcBef>
              <a:defRPr sz="1400" b="1"/>
            </a:lvl1pPr>
            <a:lvl2pPr marL="0" indent="0">
              <a:spcBef>
                <a:spcPts val="0"/>
              </a:spcBef>
              <a:buNone/>
              <a:defRPr sz="1400"/>
            </a:lvl2pPr>
            <a:lvl3pPr marL="0" indent="0">
              <a:buNone/>
              <a:defRPr sz="1400"/>
            </a:lvl3pPr>
            <a:lvl4pPr>
              <a:spcBef>
                <a:spcPts val="0"/>
              </a:spcBef>
              <a:defRPr sz="1400" b="0"/>
            </a:lvl4pPr>
            <a:lvl5pPr>
              <a:defRPr sz="1400"/>
            </a:lvl5pPr>
            <a:lvl6pPr>
              <a:spcBef>
                <a:spcPts val="0"/>
              </a:spcBef>
              <a:defRPr sz="1400"/>
            </a:lvl6pPr>
            <a:lvl7pPr>
              <a:spcBef>
                <a:spcPts val="0"/>
              </a:spcBef>
              <a:defRPr sz="1400"/>
            </a:lvl7pPr>
            <a:lvl8pPr>
              <a:spcBef>
                <a:spcPts val="0"/>
              </a:spcBef>
              <a:defRPr sz="1400"/>
            </a:lvl8pPr>
            <a:lvl9pPr>
              <a:spcBef>
                <a:spcPts val="0"/>
              </a:spcBef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200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A9D2E38-B639-4E0B-9BDC-77CE83C330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5688" y="1371604"/>
            <a:ext cx="3590240" cy="2312579"/>
          </a:xfrm>
          <a:noFill/>
        </p:spPr>
        <p:txBody>
          <a:bodyPr/>
          <a:lstStyle>
            <a:lvl1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2pPr>
            <a:lvl3pPr marL="0" indent="0">
              <a:buNone/>
              <a:defRPr sz="2200">
                <a:latin typeface="Nunito" panose="00000800000000000000" pitchFamily="2" charset="0"/>
              </a:defRPr>
            </a:lvl3pPr>
            <a:lvl4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4pPr>
            <a:lvl5pPr>
              <a:lnSpc>
                <a:spcPct val="85000"/>
              </a:lnSpc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5pPr>
            <a:lvl6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6pPr>
            <a:lvl7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7pPr>
            <a:lvl8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8pPr>
            <a:lvl9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9pPr>
          </a:lstStyle>
          <a:p>
            <a:pPr lvl="0"/>
            <a:r>
              <a:rPr lang="en-US"/>
              <a:t>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3CD152B5-CE32-4305-9AAB-00FE488260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789008" y="3914158"/>
            <a:ext cx="3361571" cy="2133840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0A68C34-8A95-45A5-9E18-DE132A9C4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2356" y="1381532"/>
            <a:ext cx="4137824" cy="3579812"/>
          </a:xfrm>
          <a:noFill/>
        </p:spPr>
        <p:txBody>
          <a:bodyPr/>
          <a:lstStyle>
            <a:lvl1pPr>
              <a:spcBef>
                <a:spcPts val="600"/>
              </a:spcBef>
              <a:defRPr sz="1400" b="1"/>
            </a:lvl1pPr>
            <a:lvl2pPr marL="0" indent="0">
              <a:spcBef>
                <a:spcPts val="0"/>
              </a:spcBef>
              <a:buNone/>
              <a:defRPr sz="1400"/>
            </a:lvl2pPr>
            <a:lvl3pPr marL="0" indent="0">
              <a:buNone/>
              <a:defRPr sz="1400"/>
            </a:lvl3pPr>
            <a:lvl4pPr>
              <a:spcBef>
                <a:spcPts val="0"/>
              </a:spcBef>
              <a:defRPr sz="1400" b="0"/>
            </a:lvl4pPr>
            <a:lvl5pPr>
              <a:defRPr sz="1400"/>
            </a:lvl5pPr>
            <a:lvl6pPr>
              <a:spcBef>
                <a:spcPts val="0"/>
              </a:spcBef>
              <a:defRPr sz="1400"/>
            </a:lvl6pPr>
            <a:lvl7pPr>
              <a:spcBef>
                <a:spcPts val="0"/>
              </a:spcBef>
              <a:defRPr sz="1400"/>
            </a:lvl7pPr>
            <a:lvl8pPr>
              <a:spcBef>
                <a:spcPts val="0"/>
              </a:spcBef>
              <a:defRPr sz="1400"/>
            </a:lvl8pPr>
            <a:lvl9pPr>
              <a:spcBef>
                <a:spcPts val="0"/>
              </a:spcBef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3441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62571" y="1466987"/>
            <a:ext cx="4481429" cy="4581011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7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4683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62571" y="1466987"/>
            <a:ext cx="4481429" cy="2216928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7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EBDB8367-8AF1-4A55-AD58-4E78C67A442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62571" y="3831069"/>
            <a:ext cx="4481429" cy="2216928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6100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058C39-2BE5-4632-8CFF-1A4F7C3D538C}"/>
              </a:ext>
            </a:extLst>
          </p:cNvPr>
          <p:cNvSpPr/>
          <p:nvPr userDrawn="1"/>
        </p:nvSpPr>
        <p:spPr>
          <a:xfrm>
            <a:off x="4662570" y="1466986"/>
            <a:ext cx="4481430" cy="458101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7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04FD2AD0-168B-4E57-B008-00239BB7AF4C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934857" y="1954592"/>
            <a:ext cx="3883367" cy="3502781"/>
          </a:xfrm>
          <a:noFill/>
        </p:spPr>
        <p:txBody>
          <a:bodyPr/>
          <a:lstStyle/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618093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058C39-2BE5-4632-8CFF-1A4F7C3D538C}"/>
              </a:ext>
            </a:extLst>
          </p:cNvPr>
          <p:cNvSpPr/>
          <p:nvPr userDrawn="1"/>
        </p:nvSpPr>
        <p:spPr>
          <a:xfrm>
            <a:off x="4662570" y="1466986"/>
            <a:ext cx="4481430" cy="458101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7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5FB250B-9089-4E22-A889-850AE883E5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33975" y="1973263"/>
            <a:ext cx="3575050" cy="360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Graphic chart</a:t>
            </a:r>
          </a:p>
        </p:txBody>
      </p:sp>
    </p:spTree>
    <p:extLst>
      <p:ext uri="{BB962C8B-B14F-4D97-AF65-F5344CB8AC3E}">
        <p14:creationId xmlns:p14="http://schemas.microsoft.com/office/powerpoint/2010/main" val="3467424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A26F4BF-C61C-4FCD-9CCA-B520A974D90E}"/>
              </a:ext>
            </a:extLst>
          </p:cNvPr>
          <p:cNvSpPr txBox="1"/>
          <p:nvPr userDrawn="1"/>
        </p:nvSpPr>
        <p:spPr>
          <a:xfrm>
            <a:off x="339054" y="2321995"/>
            <a:ext cx="41266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500" b="1" cap="all" spc="-100" baseline="0">
                <a:latin typeface="Nunito" panose="00000800000000000000" pitchFamily="2" charset="0"/>
              </a:rPr>
              <a:t>Thank you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36E3C-E12F-46F9-83BE-614EB05C5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7FD653-7E86-482C-B376-C4AD811DA008}"/>
              </a:ext>
            </a:extLst>
          </p:cNvPr>
          <p:cNvSpPr txBox="1"/>
          <p:nvPr userDrawn="1"/>
        </p:nvSpPr>
        <p:spPr>
          <a:xfrm>
            <a:off x="339053" y="5742408"/>
            <a:ext cx="1798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spc="-20" baseline="0">
                <a:solidFill>
                  <a:schemeClr val="tx1"/>
                </a:solidFill>
              </a:rPr>
              <a:t>@ANZSOG</a:t>
            </a:r>
          </a:p>
        </p:txBody>
      </p:sp>
      <p:grpSp>
        <p:nvGrpSpPr>
          <p:cNvPr id="16" name="Group 14">
            <a:extLst>
              <a:ext uri="{FF2B5EF4-FFF2-40B4-BE49-F238E27FC236}">
                <a16:creationId xmlns:a16="http://schemas.microsoft.com/office/drawing/2014/main" id="{02478CE4-1321-4125-B2D1-81BB49AD07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32836" y="6189437"/>
            <a:ext cx="1529255" cy="241298"/>
            <a:chOff x="1338" y="4022"/>
            <a:chExt cx="488" cy="77"/>
          </a:xfrm>
          <a:solidFill>
            <a:schemeClr val="tx1"/>
          </a:solidFill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DFA20B9-8ADC-4D93-A136-C16150B96F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4B99139C-09B9-4331-8DD8-A65E5DDB5A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3CF0F54-E5C2-4A54-ABE1-2D13CAB3BB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B3FEBC9-7EE9-42FD-B310-54E825C07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6A631F8A-EEDB-4558-890C-69A07786B3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F36DDF5-2B3E-4782-8892-FAC6FFDD7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48BAFB8-F272-42B1-84F9-7236DA2A7508}"/>
              </a:ext>
            </a:extLst>
          </p:cNvPr>
          <p:cNvSpPr txBox="1"/>
          <p:nvPr userDrawn="1"/>
        </p:nvSpPr>
        <p:spPr>
          <a:xfrm>
            <a:off x="339053" y="3148221"/>
            <a:ext cx="26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spc="-60" baseline="0">
                <a:solidFill>
                  <a:schemeClr val="tx1"/>
                </a:solidFill>
              </a:rPr>
              <a:t>ANZSOG.EDU.AU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228951-1260-486E-8ACB-AC66CAD3D1E6}"/>
              </a:ext>
            </a:extLst>
          </p:cNvPr>
          <p:cNvGrpSpPr/>
          <p:nvPr userDrawn="1"/>
        </p:nvGrpSpPr>
        <p:grpSpPr>
          <a:xfrm>
            <a:off x="7717389" y="424976"/>
            <a:ext cx="996871" cy="161012"/>
            <a:chOff x="7036298" y="166688"/>
            <a:chExt cx="1130300" cy="182563"/>
          </a:xfrm>
          <a:solidFill>
            <a:schemeClr val="tx1"/>
          </a:solidFill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B3364099-4C73-44C2-AEC0-AF7D634D8B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9B958A1-B20F-47B1-899C-F76D30C7B6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6DB2EC43-8FCE-4581-876C-7EE46986E9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60A286EA-4D29-4547-A6B4-B457AB7C67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E4DD6C29-C8BE-4347-BF1A-AC9300591C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41618DFA-9B77-4E35-B25C-25F51DFA56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C3ABB189-90F3-4DD0-8919-19F1AC06A50C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91983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DA1DC2D-1A87-4C55-8FEF-4CADCB24E5A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26F4BF-C61C-4FCD-9CCA-B520A974D90E}"/>
              </a:ext>
            </a:extLst>
          </p:cNvPr>
          <p:cNvSpPr txBox="1"/>
          <p:nvPr userDrawn="1"/>
        </p:nvSpPr>
        <p:spPr>
          <a:xfrm>
            <a:off x="339054" y="2321995"/>
            <a:ext cx="41266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500" b="1" cap="all" spc="-100" baseline="0">
                <a:solidFill>
                  <a:schemeClr val="bg1"/>
                </a:solidFill>
                <a:latin typeface="Nunito" panose="00000800000000000000" pitchFamily="2" charset="0"/>
              </a:rPr>
              <a:t>Thank you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36E3C-E12F-46F9-83BE-614EB05C5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7FD653-7E86-482C-B376-C4AD811DA008}"/>
              </a:ext>
            </a:extLst>
          </p:cNvPr>
          <p:cNvSpPr txBox="1"/>
          <p:nvPr userDrawn="1"/>
        </p:nvSpPr>
        <p:spPr>
          <a:xfrm>
            <a:off x="339053" y="5742408"/>
            <a:ext cx="1798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spc="-20" baseline="0">
                <a:solidFill>
                  <a:schemeClr val="bg1"/>
                </a:solidFill>
              </a:rPr>
              <a:t>@ANZSOG</a:t>
            </a:r>
          </a:p>
        </p:txBody>
      </p:sp>
      <p:grpSp>
        <p:nvGrpSpPr>
          <p:cNvPr id="16" name="Group 14">
            <a:extLst>
              <a:ext uri="{FF2B5EF4-FFF2-40B4-BE49-F238E27FC236}">
                <a16:creationId xmlns:a16="http://schemas.microsoft.com/office/drawing/2014/main" id="{02478CE4-1321-4125-B2D1-81BB49AD07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32836" y="6189437"/>
            <a:ext cx="1529255" cy="241298"/>
            <a:chOff x="1338" y="4022"/>
            <a:chExt cx="488" cy="77"/>
          </a:xfrm>
          <a:solidFill>
            <a:schemeClr val="bg1"/>
          </a:solidFill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DFA20B9-8ADC-4D93-A136-C16150B96F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4B99139C-09B9-4331-8DD8-A65E5DDB5A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3CF0F54-E5C2-4A54-ABE1-2D13CAB3BB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B3FEBC9-7EE9-42FD-B310-54E825C07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6A631F8A-EEDB-4558-890C-69A07786B3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F36DDF5-2B3E-4782-8892-FAC6FFDD7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48BAFB8-F272-42B1-84F9-7236DA2A7508}"/>
              </a:ext>
            </a:extLst>
          </p:cNvPr>
          <p:cNvSpPr txBox="1"/>
          <p:nvPr userDrawn="1"/>
        </p:nvSpPr>
        <p:spPr>
          <a:xfrm>
            <a:off x="339053" y="3148221"/>
            <a:ext cx="26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spc="-60" baseline="0">
                <a:solidFill>
                  <a:schemeClr val="bg1"/>
                </a:solidFill>
              </a:rPr>
              <a:t>ANZSOG.EDU.AU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C322882-46A6-4450-A620-5CD26A711070}"/>
              </a:ext>
            </a:extLst>
          </p:cNvPr>
          <p:cNvGrpSpPr/>
          <p:nvPr userDrawn="1"/>
        </p:nvGrpSpPr>
        <p:grpSpPr>
          <a:xfrm>
            <a:off x="7717389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6BAA9410-1F16-48F1-8832-DD313E039E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D3165D3B-081B-45BB-A21A-D2BBF02B1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7BC1F940-3F21-43A1-A4E4-3AC78FE74F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ACA5C36E-B8C4-406A-991B-DEEBA7ED07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6F9856D-3754-41CC-8B33-B6C25DDEDA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01DE631A-961B-4462-BCEE-7F1858601C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289885B1-48ED-46DA-90A1-FE95CF54FBC1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861771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EA0E0-5CC6-4BD0-905C-A0021E419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15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209E55C-5560-48B2-B4A8-D452E91F74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727" y="1083458"/>
            <a:ext cx="4540250" cy="4683163"/>
          </a:xfrm>
          <a:noFill/>
        </p:spPr>
        <p:txBody>
          <a:bodyPr/>
          <a:lstStyle>
            <a:lvl1pPr>
              <a:lnSpc>
                <a:spcPts val="1800"/>
              </a:lnSpc>
              <a:spcBef>
                <a:spcPts val="2000"/>
              </a:spcBef>
              <a:spcAft>
                <a:spcPts val="200"/>
              </a:spcAft>
              <a:defRPr sz="1600" b="1" cap="all" baseline="0">
                <a:solidFill>
                  <a:schemeClr val="tx1"/>
                </a:solidFill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tabLst>
                <a:tab pos="288000" algn="l"/>
              </a:tabLst>
              <a:defRPr sz="1600">
                <a:solidFill>
                  <a:schemeClr val="tx1"/>
                </a:solidFill>
              </a:defRPr>
            </a:lvl2pPr>
            <a:lvl3pPr marL="0" indent="0">
              <a:lnSpc>
                <a:spcPts val="1800"/>
              </a:lnSpc>
              <a:buNone/>
              <a:defRPr sz="1600">
                <a:solidFill>
                  <a:schemeClr val="tx1"/>
                </a:solidFill>
              </a:defRPr>
            </a:lvl3pPr>
            <a:lvl4pPr>
              <a:lnSpc>
                <a:spcPts val="1800"/>
              </a:lnSpc>
              <a:defRPr sz="1600" b="0">
                <a:solidFill>
                  <a:schemeClr val="tx1"/>
                </a:solidFill>
              </a:defRPr>
            </a:lvl4pPr>
            <a:lvl5pPr>
              <a:lnSpc>
                <a:spcPts val="18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ts val="1800"/>
              </a:lnSpc>
              <a:defRPr sz="1600">
                <a:solidFill>
                  <a:schemeClr val="tx1"/>
                </a:solidFill>
              </a:defRPr>
            </a:lvl6pPr>
            <a:lvl7pPr>
              <a:lnSpc>
                <a:spcPts val="1800"/>
              </a:lnSpc>
              <a:defRPr sz="1600">
                <a:solidFill>
                  <a:schemeClr val="tx1"/>
                </a:solidFill>
              </a:defRPr>
            </a:lvl7pPr>
            <a:lvl8pPr>
              <a:lnSpc>
                <a:spcPts val="1800"/>
              </a:lnSpc>
              <a:defRPr sz="1600">
                <a:solidFill>
                  <a:schemeClr val="tx1"/>
                </a:solidFill>
              </a:defRPr>
            </a:lvl8pPr>
            <a:lvl9pPr>
              <a:lnSpc>
                <a:spcPts val="1800"/>
              </a:lnSpc>
              <a:defRPr sz="16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Table of contents. Manually add the numbers and content, to easily navigate through the presentation  and copy and paste headings, select ‘View &gt; Outline View’.</a:t>
            </a:r>
          </a:p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7201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>
            <a:extLst>
              <a:ext uri="{FF2B5EF4-FFF2-40B4-BE49-F238E27FC236}">
                <a16:creationId xmlns:a16="http://schemas.microsoft.com/office/drawing/2014/main" id="{4738AF52-6909-4CCC-AFCF-737D391781D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42623" y="4811501"/>
            <a:ext cx="8223250" cy="1246187"/>
            <a:chOff x="290" y="3029"/>
            <a:chExt cx="5180" cy="785"/>
          </a:xfrm>
          <a:solidFill>
            <a:schemeClr val="tx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4C60467-7F4B-4035-922D-065C46483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5" y="3045"/>
              <a:ext cx="626" cy="769"/>
            </a:xfrm>
            <a:custGeom>
              <a:avLst/>
              <a:gdLst>
                <a:gd name="T0" fmla="*/ 604 w 3128"/>
                <a:gd name="T1" fmla="*/ 3576 h 3831"/>
                <a:gd name="T2" fmla="*/ 302 w 3128"/>
                <a:gd name="T3" fmla="*/ 3831 h 3831"/>
                <a:gd name="T4" fmla="*/ 0 w 3128"/>
                <a:gd name="T5" fmla="*/ 3576 h 3831"/>
                <a:gd name="T6" fmla="*/ 0 w 3128"/>
                <a:gd name="T7" fmla="*/ 343 h 3831"/>
                <a:gd name="T8" fmla="*/ 412 w 3128"/>
                <a:gd name="T9" fmla="*/ 0 h 3831"/>
                <a:gd name="T10" fmla="*/ 958 w 3128"/>
                <a:gd name="T11" fmla="*/ 308 h 3831"/>
                <a:gd name="T12" fmla="*/ 2519 w 3128"/>
                <a:gd name="T13" fmla="*/ 2914 h 3831"/>
                <a:gd name="T14" fmla="*/ 2519 w 3128"/>
                <a:gd name="T15" fmla="*/ 256 h 3831"/>
                <a:gd name="T16" fmla="*/ 2826 w 3128"/>
                <a:gd name="T17" fmla="*/ 0 h 3831"/>
                <a:gd name="T18" fmla="*/ 3128 w 3128"/>
                <a:gd name="T19" fmla="*/ 256 h 3831"/>
                <a:gd name="T20" fmla="*/ 3128 w 3128"/>
                <a:gd name="T21" fmla="*/ 3488 h 3831"/>
                <a:gd name="T22" fmla="*/ 2751 w 3128"/>
                <a:gd name="T23" fmla="*/ 3831 h 3831"/>
                <a:gd name="T24" fmla="*/ 2240 w 3128"/>
                <a:gd name="T25" fmla="*/ 3512 h 3831"/>
                <a:gd name="T26" fmla="*/ 604 w 3128"/>
                <a:gd name="T27" fmla="*/ 853 h 3831"/>
                <a:gd name="T28" fmla="*/ 604 w 3128"/>
                <a:gd name="T29" fmla="*/ 3576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28" h="3831">
                  <a:moveTo>
                    <a:pt x="604" y="3576"/>
                  </a:moveTo>
                  <a:cubicBezTo>
                    <a:pt x="604" y="3744"/>
                    <a:pt x="505" y="3831"/>
                    <a:pt x="302" y="3831"/>
                  </a:cubicBezTo>
                  <a:cubicBezTo>
                    <a:pt x="99" y="3831"/>
                    <a:pt x="0" y="3744"/>
                    <a:pt x="0" y="3576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0" y="111"/>
                    <a:pt x="139" y="0"/>
                    <a:pt x="412" y="0"/>
                  </a:cubicBezTo>
                  <a:cubicBezTo>
                    <a:pt x="720" y="0"/>
                    <a:pt x="859" y="134"/>
                    <a:pt x="958" y="308"/>
                  </a:cubicBezTo>
                  <a:cubicBezTo>
                    <a:pt x="2519" y="2914"/>
                    <a:pt x="2519" y="2914"/>
                    <a:pt x="2519" y="2914"/>
                  </a:cubicBezTo>
                  <a:cubicBezTo>
                    <a:pt x="2519" y="256"/>
                    <a:pt x="2519" y="256"/>
                    <a:pt x="2519" y="256"/>
                  </a:cubicBezTo>
                  <a:cubicBezTo>
                    <a:pt x="2519" y="87"/>
                    <a:pt x="2623" y="0"/>
                    <a:pt x="2826" y="0"/>
                  </a:cubicBezTo>
                  <a:cubicBezTo>
                    <a:pt x="3030" y="0"/>
                    <a:pt x="3128" y="87"/>
                    <a:pt x="3128" y="256"/>
                  </a:cubicBezTo>
                  <a:cubicBezTo>
                    <a:pt x="3128" y="3488"/>
                    <a:pt x="3128" y="3488"/>
                    <a:pt x="3128" y="3488"/>
                  </a:cubicBezTo>
                  <a:cubicBezTo>
                    <a:pt x="3128" y="3721"/>
                    <a:pt x="2995" y="3831"/>
                    <a:pt x="2751" y="3831"/>
                  </a:cubicBezTo>
                  <a:cubicBezTo>
                    <a:pt x="2490" y="3831"/>
                    <a:pt x="2351" y="3709"/>
                    <a:pt x="2240" y="3512"/>
                  </a:cubicBezTo>
                  <a:cubicBezTo>
                    <a:pt x="604" y="853"/>
                    <a:pt x="604" y="853"/>
                    <a:pt x="604" y="853"/>
                  </a:cubicBezTo>
                  <a:lnTo>
                    <a:pt x="604" y="35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F423E6E-7C57-401D-9F69-0B9A2D67F6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8" y="3057"/>
              <a:ext cx="536" cy="757"/>
            </a:xfrm>
            <a:custGeom>
              <a:avLst/>
              <a:gdLst>
                <a:gd name="T0" fmla="*/ 2426 w 2681"/>
                <a:gd name="T1" fmla="*/ 3210 h 3773"/>
                <a:gd name="T2" fmla="*/ 2681 w 2681"/>
                <a:gd name="T3" fmla="*/ 3488 h 3773"/>
                <a:gd name="T4" fmla="*/ 2426 w 2681"/>
                <a:gd name="T5" fmla="*/ 3773 h 3773"/>
                <a:gd name="T6" fmla="*/ 296 w 2681"/>
                <a:gd name="T7" fmla="*/ 3773 h 3773"/>
                <a:gd name="T8" fmla="*/ 0 w 2681"/>
                <a:gd name="T9" fmla="*/ 3512 h 3773"/>
                <a:gd name="T10" fmla="*/ 168 w 2681"/>
                <a:gd name="T11" fmla="*/ 3094 h 3773"/>
                <a:gd name="T12" fmla="*/ 1863 w 2681"/>
                <a:gd name="T13" fmla="*/ 563 h 3773"/>
                <a:gd name="T14" fmla="*/ 284 w 2681"/>
                <a:gd name="T15" fmla="*/ 563 h 3773"/>
                <a:gd name="T16" fmla="*/ 29 w 2681"/>
                <a:gd name="T17" fmla="*/ 279 h 3773"/>
                <a:gd name="T18" fmla="*/ 284 w 2681"/>
                <a:gd name="T19" fmla="*/ 0 h 3773"/>
                <a:gd name="T20" fmla="*/ 2345 w 2681"/>
                <a:gd name="T21" fmla="*/ 0 h 3773"/>
                <a:gd name="T22" fmla="*/ 2641 w 2681"/>
                <a:gd name="T23" fmla="*/ 262 h 3773"/>
                <a:gd name="T24" fmla="*/ 2473 w 2681"/>
                <a:gd name="T25" fmla="*/ 679 h 3773"/>
                <a:gd name="T26" fmla="*/ 778 w 2681"/>
                <a:gd name="T27" fmla="*/ 3210 h 3773"/>
                <a:gd name="T28" fmla="*/ 2426 w 2681"/>
                <a:gd name="T29" fmla="*/ 3210 h 3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1" h="3773">
                  <a:moveTo>
                    <a:pt x="2426" y="3210"/>
                  </a:moveTo>
                  <a:cubicBezTo>
                    <a:pt x="2594" y="3210"/>
                    <a:pt x="2681" y="3303"/>
                    <a:pt x="2681" y="3488"/>
                  </a:cubicBezTo>
                  <a:cubicBezTo>
                    <a:pt x="2681" y="3680"/>
                    <a:pt x="2594" y="3773"/>
                    <a:pt x="2426" y="3773"/>
                  </a:cubicBezTo>
                  <a:cubicBezTo>
                    <a:pt x="296" y="3773"/>
                    <a:pt x="296" y="3773"/>
                    <a:pt x="296" y="3773"/>
                  </a:cubicBezTo>
                  <a:cubicBezTo>
                    <a:pt x="99" y="3773"/>
                    <a:pt x="0" y="3686"/>
                    <a:pt x="0" y="3512"/>
                  </a:cubicBezTo>
                  <a:cubicBezTo>
                    <a:pt x="0" y="3355"/>
                    <a:pt x="76" y="3239"/>
                    <a:pt x="168" y="3094"/>
                  </a:cubicBezTo>
                  <a:cubicBezTo>
                    <a:pt x="1863" y="563"/>
                    <a:pt x="1863" y="563"/>
                    <a:pt x="1863" y="563"/>
                  </a:cubicBezTo>
                  <a:cubicBezTo>
                    <a:pt x="284" y="563"/>
                    <a:pt x="284" y="563"/>
                    <a:pt x="284" y="563"/>
                  </a:cubicBezTo>
                  <a:cubicBezTo>
                    <a:pt x="116" y="563"/>
                    <a:pt x="29" y="470"/>
                    <a:pt x="29" y="279"/>
                  </a:cubicBezTo>
                  <a:cubicBezTo>
                    <a:pt x="29" y="93"/>
                    <a:pt x="116" y="0"/>
                    <a:pt x="284" y="0"/>
                  </a:cubicBezTo>
                  <a:cubicBezTo>
                    <a:pt x="2345" y="0"/>
                    <a:pt x="2345" y="0"/>
                    <a:pt x="2345" y="0"/>
                  </a:cubicBezTo>
                  <a:cubicBezTo>
                    <a:pt x="2542" y="0"/>
                    <a:pt x="2641" y="87"/>
                    <a:pt x="2641" y="262"/>
                  </a:cubicBezTo>
                  <a:cubicBezTo>
                    <a:pt x="2641" y="418"/>
                    <a:pt x="2565" y="534"/>
                    <a:pt x="2473" y="679"/>
                  </a:cubicBezTo>
                  <a:cubicBezTo>
                    <a:pt x="778" y="3210"/>
                    <a:pt x="778" y="3210"/>
                    <a:pt x="778" y="3210"/>
                  </a:cubicBezTo>
                  <a:lnTo>
                    <a:pt x="2426" y="3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77E1A59-CFA1-4416-88FA-3A9BB8DD8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32" y="3031"/>
              <a:ext cx="502" cy="783"/>
            </a:xfrm>
            <a:custGeom>
              <a:avLst/>
              <a:gdLst>
                <a:gd name="T0" fmla="*/ 58 w 2513"/>
                <a:gd name="T1" fmla="*/ 1044 h 3900"/>
                <a:gd name="T2" fmla="*/ 1312 w 2513"/>
                <a:gd name="T3" fmla="*/ 0 h 3900"/>
                <a:gd name="T4" fmla="*/ 2229 w 2513"/>
                <a:gd name="T5" fmla="*/ 249 h 3900"/>
                <a:gd name="T6" fmla="*/ 2432 w 2513"/>
                <a:gd name="T7" fmla="*/ 516 h 3900"/>
                <a:gd name="T8" fmla="*/ 2165 w 2513"/>
                <a:gd name="T9" fmla="*/ 835 h 3900"/>
                <a:gd name="T10" fmla="*/ 1933 w 2513"/>
                <a:gd name="T11" fmla="*/ 737 h 3900"/>
                <a:gd name="T12" fmla="*/ 1312 w 2513"/>
                <a:gd name="T13" fmla="*/ 551 h 3900"/>
                <a:gd name="T14" fmla="*/ 691 w 2513"/>
                <a:gd name="T15" fmla="*/ 1010 h 3900"/>
                <a:gd name="T16" fmla="*/ 2513 w 2513"/>
                <a:gd name="T17" fmla="*/ 2791 h 3900"/>
                <a:gd name="T18" fmla="*/ 1196 w 2513"/>
                <a:gd name="T19" fmla="*/ 3900 h 3900"/>
                <a:gd name="T20" fmla="*/ 209 w 2513"/>
                <a:gd name="T21" fmla="*/ 3610 h 3900"/>
                <a:gd name="T22" fmla="*/ 0 w 2513"/>
                <a:gd name="T23" fmla="*/ 3319 h 3900"/>
                <a:gd name="T24" fmla="*/ 279 w 2513"/>
                <a:gd name="T25" fmla="*/ 3000 h 3900"/>
                <a:gd name="T26" fmla="*/ 523 w 2513"/>
                <a:gd name="T27" fmla="*/ 3116 h 3900"/>
                <a:gd name="T28" fmla="*/ 1202 w 2513"/>
                <a:gd name="T29" fmla="*/ 3349 h 3900"/>
                <a:gd name="T30" fmla="*/ 1881 w 2513"/>
                <a:gd name="T31" fmla="*/ 2826 h 3900"/>
                <a:gd name="T32" fmla="*/ 58 w 2513"/>
                <a:gd name="T33" fmla="*/ 1044 h 3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3" h="3900">
                  <a:moveTo>
                    <a:pt x="58" y="1044"/>
                  </a:moveTo>
                  <a:cubicBezTo>
                    <a:pt x="58" y="412"/>
                    <a:pt x="569" y="0"/>
                    <a:pt x="1312" y="0"/>
                  </a:cubicBezTo>
                  <a:cubicBezTo>
                    <a:pt x="1614" y="0"/>
                    <a:pt x="1933" y="63"/>
                    <a:pt x="2229" y="249"/>
                  </a:cubicBezTo>
                  <a:cubicBezTo>
                    <a:pt x="2368" y="336"/>
                    <a:pt x="2432" y="412"/>
                    <a:pt x="2432" y="516"/>
                  </a:cubicBezTo>
                  <a:cubicBezTo>
                    <a:pt x="2432" y="656"/>
                    <a:pt x="2310" y="835"/>
                    <a:pt x="2165" y="835"/>
                  </a:cubicBezTo>
                  <a:cubicBezTo>
                    <a:pt x="2107" y="835"/>
                    <a:pt x="2049" y="801"/>
                    <a:pt x="1933" y="737"/>
                  </a:cubicBezTo>
                  <a:cubicBezTo>
                    <a:pt x="1730" y="627"/>
                    <a:pt x="1544" y="551"/>
                    <a:pt x="1312" y="551"/>
                  </a:cubicBezTo>
                  <a:cubicBezTo>
                    <a:pt x="917" y="551"/>
                    <a:pt x="691" y="748"/>
                    <a:pt x="691" y="1010"/>
                  </a:cubicBezTo>
                  <a:cubicBezTo>
                    <a:pt x="691" y="1706"/>
                    <a:pt x="2513" y="1555"/>
                    <a:pt x="2513" y="2791"/>
                  </a:cubicBezTo>
                  <a:cubicBezTo>
                    <a:pt x="2513" y="3494"/>
                    <a:pt x="1945" y="3900"/>
                    <a:pt x="1196" y="3900"/>
                  </a:cubicBezTo>
                  <a:cubicBezTo>
                    <a:pt x="795" y="3900"/>
                    <a:pt x="436" y="3778"/>
                    <a:pt x="209" y="3610"/>
                  </a:cubicBezTo>
                  <a:cubicBezTo>
                    <a:pt x="76" y="3511"/>
                    <a:pt x="0" y="3424"/>
                    <a:pt x="0" y="3319"/>
                  </a:cubicBezTo>
                  <a:cubicBezTo>
                    <a:pt x="0" y="3174"/>
                    <a:pt x="134" y="3000"/>
                    <a:pt x="279" y="3000"/>
                  </a:cubicBezTo>
                  <a:cubicBezTo>
                    <a:pt x="349" y="3000"/>
                    <a:pt x="407" y="3041"/>
                    <a:pt x="523" y="3116"/>
                  </a:cubicBezTo>
                  <a:cubicBezTo>
                    <a:pt x="720" y="3244"/>
                    <a:pt x="923" y="3349"/>
                    <a:pt x="1202" y="3349"/>
                  </a:cubicBezTo>
                  <a:cubicBezTo>
                    <a:pt x="1596" y="3349"/>
                    <a:pt x="1881" y="3145"/>
                    <a:pt x="1881" y="2826"/>
                  </a:cubicBezTo>
                  <a:cubicBezTo>
                    <a:pt x="1881" y="2048"/>
                    <a:pt x="58" y="2223"/>
                    <a:pt x="58" y="10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7772EEF2-27E2-4874-B27B-E190688E72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2" y="3029"/>
              <a:ext cx="733" cy="785"/>
            </a:xfrm>
            <a:custGeom>
              <a:avLst/>
              <a:gdLst>
                <a:gd name="T0" fmla="*/ 1834 w 3668"/>
                <a:gd name="T1" fmla="*/ 3360 h 3912"/>
                <a:gd name="T2" fmla="*/ 3012 w 3668"/>
                <a:gd name="T3" fmla="*/ 1956 h 3912"/>
                <a:gd name="T4" fmla="*/ 1834 w 3668"/>
                <a:gd name="T5" fmla="*/ 551 h 3912"/>
                <a:gd name="T6" fmla="*/ 656 w 3668"/>
                <a:gd name="T7" fmla="*/ 1956 h 3912"/>
                <a:gd name="T8" fmla="*/ 1834 w 3668"/>
                <a:gd name="T9" fmla="*/ 3360 h 3912"/>
                <a:gd name="T10" fmla="*/ 1834 w 3668"/>
                <a:gd name="T11" fmla="*/ 0 h 3912"/>
                <a:gd name="T12" fmla="*/ 3668 w 3668"/>
                <a:gd name="T13" fmla="*/ 1956 h 3912"/>
                <a:gd name="T14" fmla="*/ 1834 w 3668"/>
                <a:gd name="T15" fmla="*/ 3912 h 3912"/>
                <a:gd name="T16" fmla="*/ 0 w 3668"/>
                <a:gd name="T17" fmla="*/ 1956 h 3912"/>
                <a:gd name="T18" fmla="*/ 1834 w 3668"/>
                <a:gd name="T1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8" h="3912">
                  <a:moveTo>
                    <a:pt x="1834" y="3360"/>
                  </a:moveTo>
                  <a:cubicBezTo>
                    <a:pt x="2542" y="3360"/>
                    <a:pt x="3012" y="2827"/>
                    <a:pt x="3012" y="1956"/>
                  </a:cubicBezTo>
                  <a:cubicBezTo>
                    <a:pt x="3012" y="1085"/>
                    <a:pt x="2542" y="551"/>
                    <a:pt x="1834" y="551"/>
                  </a:cubicBezTo>
                  <a:cubicBezTo>
                    <a:pt x="1126" y="551"/>
                    <a:pt x="656" y="1085"/>
                    <a:pt x="656" y="1956"/>
                  </a:cubicBezTo>
                  <a:cubicBezTo>
                    <a:pt x="656" y="2827"/>
                    <a:pt x="1126" y="3360"/>
                    <a:pt x="1834" y="3360"/>
                  </a:cubicBezTo>
                  <a:moveTo>
                    <a:pt x="1834" y="0"/>
                  </a:moveTo>
                  <a:cubicBezTo>
                    <a:pt x="2943" y="0"/>
                    <a:pt x="3668" y="760"/>
                    <a:pt x="3668" y="1956"/>
                  </a:cubicBezTo>
                  <a:cubicBezTo>
                    <a:pt x="3668" y="3152"/>
                    <a:pt x="2943" y="3912"/>
                    <a:pt x="1834" y="3912"/>
                  </a:cubicBezTo>
                  <a:cubicBezTo>
                    <a:pt x="726" y="3912"/>
                    <a:pt x="0" y="3152"/>
                    <a:pt x="0" y="1956"/>
                  </a:cubicBezTo>
                  <a:cubicBezTo>
                    <a:pt x="0" y="760"/>
                    <a:pt x="726" y="0"/>
                    <a:pt x="18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8F5FAF-1FF3-43C5-A28B-41456AD8F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3" y="3036"/>
              <a:ext cx="627" cy="778"/>
            </a:xfrm>
            <a:custGeom>
              <a:avLst/>
              <a:gdLst>
                <a:gd name="T0" fmla="*/ 1962 w 3140"/>
                <a:gd name="T1" fmla="*/ 2438 h 3877"/>
                <a:gd name="T2" fmla="*/ 1706 w 3140"/>
                <a:gd name="T3" fmla="*/ 2153 h 3877"/>
                <a:gd name="T4" fmla="*/ 1962 w 3140"/>
                <a:gd name="T5" fmla="*/ 1869 h 3877"/>
                <a:gd name="T6" fmla="*/ 2815 w 3140"/>
                <a:gd name="T7" fmla="*/ 1869 h 3877"/>
                <a:gd name="T8" fmla="*/ 3140 w 3140"/>
                <a:gd name="T9" fmla="*/ 2194 h 3877"/>
                <a:gd name="T10" fmla="*/ 3140 w 3140"/>
                <a:gd name="T11" fmla="*/ 3302 h 3877"/>
                <a:gd name="T12" fmla="*/ 2844 w 3140"/>
                <a:gd name="T13" fmla="*/ 3703 h 3877"/>
                <a:gd name="T14" fmla="*/ 1886 w 3140"/>
                <a:gd name="T15" fmla="*/ 3877 h 3877"/>
                <a:gd name="T16" fmla="*/ 0 w 3140"/>
                <a:gd name="T17" fmla="*/ 1938 h 3877"/>
                <a:gd name="T18" fmla="*/ 1863 w 3140"/>
                <a:gd name="T19" fmla="*/ 0 h 3877"/>
                <a:gd name="T20" fmla="*/ 2832 w 3140"/>
                <a:gd name="T21" fmla="*/ 244 h 3877"/>
                <a:gd name="T22" fmla="*/ 3105 w 3140"/>
                <a:gd name="T23" fmla="*/ 563 h 3877"/>
                <a:gd name="T24" fmla="*/ 2827 w 3140"/>
                <a:gd name="T25" fmla="*/ 865 h 3877"/>
                <a:gd name="T26" fmla="*/ 2548 w 3140"/>
                <a:gd name="T27" fmla="*/ 731 h 3877"/>
                <a:gd name="T28" fmla="*/ 1863 w 3140"/>
                <a:gd name="T29" fmla="*/ 557 h 3877"/>
                <a:gd name="T30" fmla="*/ 656 w 3140"/>
                <a:gd name="T31" fmla="*/ 1921 h 3877"/>
                <a:gd name="T32" fmla="*/ 1904 w 3140"/>
                <a:gd name="T33" fmla="*/ 3326 h 3877"/>
                <a:gd name="T34" fmla="*/ 2513 w 3140"/>
                <a:gd name="T35" fmla="*/ 3221 h 3877"/>
                <a:gd name="T36" fmla="*/ 2513 w 3140"/>
                <a:gd name="T37" fmla="*/ 2438 h 3877"/>
                <a:gd name="T38" fmla="*/ 1962 w 3140"/>
                <a:gd name="T39" fmla="*/ 2438 h 3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40" h="3877">
                  <a:moveTo>
                    <a:pt x="1962" y="2438"/>
                  </a:moveTo>
                  <a:cubicBezTo>
                    <a:pt x="1793" y="2438"/>
                    <a:pt x="1706" y="2345"/>
                    <a:pt x="1706" y="2153"/>
                  </a:cubicBezTo>
                  <a:cubicBezTo>
                    <a:pt x="1706" y="1962"/>
                    <a:pt x="1793" y="1869"/>
                    <a:pt x="1962" y="1869"/>
                  </a:cubicBezTo>
                  <a:cubicBezTo>
                    <a:pt x="2815" y="1869"/>
                    <a:pt x="2815" y="1869"/>
                    <a:pt x="2815" y="1869"/>
                  </a:cubicBezTo>
                  <a:cubicBezTo>
                    <a:pt x="3041" y="1869"/>
                    <a:pt x="3140" y="1967"/>
                    <a:pt x="3140" y="2194"/>
                  </a:cubicBezTo>
                  <a:cubicBezTo>
                    <a:pt x="3140" y="3302"/>
                    <a:pt x="3140" y="3302"/>
                    <a:pt x="3140" y="3302"/>
                  </a:cubicBezTo>
                  <a:cubicBezTo>
                    <a:pt x="3140" y="3500"/>
                    <a:pt x="3076" y="3604"/>
                    <a:pt x="2844" y="3703"/>
                  </a:cubicBezTo>
                  <a:cubicBezTo>
                    <a:pt x="2618" y="3801"/>
                    <a:pt x="2246" y="3877"/>
                    <a:pt x="1886" y="3877"/>
                  </a:cubicBezTo>
                  <a:cubicBezTo>
                    <a:pt x="795" y="3877"/>
                    <a:pt x="0" y="3186"/>
                    <a:pt x="0" y="1938"/>
                  </a:cubicBezTo>
                  <a:cubicBezTo>
                    <a:pt x="0" y="696"/>
                    <a:pt x="784" y="0"/>
                    <a:pt x="1863" y="0"/>
                  </a:cubicBezTo>
                  <a:cubicBezTo>
                    <a:pt x="2229" y="0"/>
                    <a:pt x="2560" y="81"/>
                    <a:pt x="2832" y="244"/>
                  </a:cubicBezTo>
                  <a:cubicBezTo>
                    <a:pt x="3018" y="354"/>
                    <a:pt x="3105" y="453"/>
                    <a:pt x="3105" y="563"/>
                  </a:cubicBezTo>
                  <a:cubicBezTo>
                    <a:pt x="3105" y="696"/>
                    <a:pt x="2966" y="865"/>
                    <a:pt x="2827" y="865"/>
                  </a:cubicBezTo>
                  <a:cubicBezTo>
                    <a:pt x="2745" y="865"/>
                    <a:pt x="2676" y="807"/>
                    <a:pt x="2548" y="731"/>
                  </a:cubicBezTo>
                  <a:cubicBezTo>
                    <a:pt x="2356" y="621"/>
                    <a:pt x="2124" y="557"/>
                    <a:pt x="1863" y="557"/>
                  </a:cubicBezTo>
                  <a:cubicBezTo>
                    <a:pt x="1138" y="557"/>
                    <a:pt x="656" y="1045"/>
                    <a:pt x="656" y="1921"/>
                  </a:cubicBezTo>
                  <a:cubicBezTo>
                    <a:pt x="656" y="2821"/>
                    <a:pt x="1161" y="3326"/>
                    <a:pt x="1904" y="3326"/>
                  </a:cubicBezTo>
                  <a:cubicBezTo>
                    <a:pt x="2130" y="3326"/>
                    <a:pt x="2356" y="3279"/>
                    <a:pt x="2513" y="3221"/>
                  </a:cubicBezTo>
                  <a:cubicBezTo>
                    <a:pt x="2513" y="2438"/>
                    <a:pt x="2513" y="2438"/>
                    <a:pt x="2513" y="2438"/>
                  </a:cubicBezTo>
                  <a:lnTo>
                    <a:pt x="1962" y="24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BF8FB2DC-A454-4B74-B583-57B926B5E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" y="3045"/>
              <a:ext cx="669" cy="769"/>
            </a:xfrm>
            <a:custGeom>
              <a:avLst/>
              <a:gdLst>
                <a:gd name="T0" fmla="*/ 3297 w 3349"/>
                <a:gd name="T1" fmla="*/ 3436 h 3831"/>
                <a:gd name="T2" fmla="*/ 2130 w 3349"/>
                <a:gd name="T3" fmla="*/ 331 h 3831"/>
                <a:gd name="T4" fmla="*/ 1684 w 3349"/>
                <a:gd name="T5" fmla="*/ 0 h 3831"/>
                <a:gd name="T6" fmla="*/ 1237 w 3349"/>
                <a:gd name="T7" fmla="*/ 331 h 3831"/>
                <a:gd name="T8" fmla="*/ 53 w 3349"/>
                <a:gd name="T9" fmla="*/ 3436 h 3831"/>
                <a:gd name="T10" fmla="*/ 0 w 3349"/>
                <a:gd name="T11" fmla="*/ 3651 h 3831"/>
                <a:gd name="T12" fmla="*/ 291 w 3349"/>
                <a:gd name="T13" fmla="*/ 3831 h 3831"/>
                <a:gd name="T14" fmla="*/ 645 w 3349"/>
                <a:gd name="T15" fmla="*/ 3604 h 3831"/>
                <a:gd name="T16" fmla="*/ 1666 w 3349"/>
                <a:gd name="T17" fmla="*/ 784 h 3831"/>
                <a:gd name="T18" fmla="*/ 2682 w 3349"/>
                <a:gd name="T19" fmla="*/ 3604 h 3831"/>
                <a:gd name="T20" fmla="*/ 3048 w 3349"/>
                <a:gd name="T21" fmla="*/ 3831 h 3831"/>
                <a:gd name="T22" fmla="*/ 3349 w 3349"/>
                <a:gd name="T23" fmla="*/ 3651 h 3831"/>
                <a:gd name="T24" fmla="*/ 3297 w 3349"/>
                <a:gd name="T25" fmla="*/ 3436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9" h="3831">
                  <a:moveTo>
                    <a:pt x="3297" y="3436"/>
                  </a:moveTo>
                  <a:cubicBezTo>
                    <a:pt x="2130" y="331"/>
                    <a:pt x="2130" y="331"/>
                    <a:pt x="2130" y="331"/>
                  </a:cubicBezTo>
                  <a:cubicBezTo>
                    <a:pt x="2038" y="82"/>
                    <a:pt x="1945" y="0"/>
                    <a:pt x="1684" y="0"/>
                  </a:cubicBezTo>
                  <a:cubicBezTo>
                    <a:pt x="1422" y="0"/>
                    <a:pt x="1330" y="82"/>
                    <a:pt x="1237" y="331"/>
                  </a:cubicBezTo>
                  <a:cubicBezTo>
                    <a:pt x="53" y="3436"/>
                    <a:pt x="53" y="3436"/>
                    <a:pt x="53" y="3436"/>
                  </a:cubicBezTo>
                  <a:cubicBezTo>
                    <a:pt x="29" y="3494"/>
                    <a:pt x="0" y="3587"/>
                    <a:pt x="0" y="3651"/>
                  </a:cubicBezTo>
                  <a:cubicBezTo>
                    <a:pt x="0" y="3755"/>
                    <a:pt x="70" y="3831"/>
                    <a:pt x="291" y="3831"/>
                  </a:cubicBezTo>
                  <a:cubicBezTo>
                    <a:pt x="511" y="3831"/>
                    <a:pt x="592" y="3755"/>
                    <a:pt x="645" y="3604"/>
                  </a:cubicBezTo>
                  <a:cubicBezTo>
                    <a:pt x="1666" y="784"/>
                    <a:pt x="1666" y="784"/>
                    <a:pt x="1666" y="784"/>
                  </a:cubicBezTo>
                  <a:cubicBezTo>
                    <a:pt x="2682" y="3604"/>
                    <a:pt x="2682" y="3604"/>
                    <a:pt x="2682" y="3604"/>
                  </a:cubicBezTo>
                  <a:cubicBezTo>
                    <a:pt x="2734" y="3750"/>
                    <a:pt x="2804" y="3831"/>
                    <a:pt x="3048" y="3831"/>
                  </a:cubicBezTo>
                  <a:cubicBezTo>
                    <a:pt x="3280" y="3831"/>
                    <a:pt x="3349" y="3755"/>
                    <a:pt x="3349" y="3651"/>
                  </a:cubicBezTo>
                  <a:cubicBezTo>
                    <a:pt x="3349" y="3587"/>
                    <a:pt x="3320" y="3494"/>
                    <a:pt x="3297" y="34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8" name="Group 13">
            <a:extLst>
              <a:ext uri="{FF2B5EF4-FFF2-40B4-BE49-F238E27FC236}">
                <a16:creationId xmlns:a16="http://schemas.microsoft.com/office/drawing/2014/main" id="{821E028B-F9F6-4D1C-B5FE-B123C31DF62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36565" y="803275"/>
            <a:ext cx="1400175" cy="941388"/>
            <a:chOff x="275" y="506"/>
            <a:chExt cx="882" cy="593"/>
          </a:xfrm>
        </p:grpSpPr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FB3A1FF-692A-4CE1-93EA-049F2C2E63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" y="510"/>
              <a:ext cx="102" cy="118"/>
            </a:xfrm>
            <a:custGeom>
              <a:avLst/>
              <a:gdLst>
                <a:gd name="T0" fmla="*/ 341 w 514"/>
                <a:gd name="T1" fmla="*/ 358 h 588"/>
                <a:gd name="T2" fmla="*/ 256 w 514"/>
                <a:gd name="T3" fmla="*/ 120 h 588"/>
                <a:gd name="T4" fmla="*/ 169 w 514"/>
                <a:gd name="T5" fmla="*/ 358 h 588"/>
                <a:gd name="T6" fmla="*/ 341 w 514"/>
                <a:gd name="T7" fmla="*/ 358 h 588"/>
                <a:gd name="T8" fmla="*/ 514 w 514"/>
                <a:gd name="T9" fmla="*/ 560 h 588"/>
                <a:gd name="T10" fmla="*/ 467 w 514"/>
                <a:gd name="T11" fmla="*/ 588 h 588"/>
                <a:gd name="T12" fmla="*/ 411 w 514"/>
                <a:gd name="T13" fmla="*/ 553 h 588"/>
                <a:gd name="T14" fmla="*/ 371 w 514"/>
                <a:gd name="T15" fmla="*/ 442 h 588"/>
                <a:gd name="T16" fmla="*/ 139 w 514"/>
                <a:gd name="T17" fmla="*/ 442 h 588"/>
                <a:gd name="T18" fmla="*/ 99 w 514"/>
                <a:gd name="T19" fmla="*/ 553 h 588"/>
                <a:gd name="T20" fmla="*/ 45 w 514"/>
                <a:gd name="T21" fmla="*/ 588 h 588"/>
                <a:gd name="T22" fmla="*/ 0 w 514"/>
                <a:gd name="T23" fmla="*/ 560 h 588"/>
                <a:gd name="T24" fmla="*/ 8 w 514"/>
                <a:gd name="T25" fmla="*/ 527 h 588"/>
                <a:gd name="T26" fmla="*/ 190 w 514"/>
                <a:gd name="T27" fmla="*/ 51 h 588"/>
                <a:gd name="T28" fmla="*/ 258 w 514"/>
                <a:gd name="T29" fmla="*/ 0 h 588"/>
                <a:gd name="T30" fmla="*/ 327 w 514"/>
                <a:gd name="T31" fmla="*/ 51 h 588"/>
                <a:gd name="T32" fmla="*/ 506 w 514"/>
                <a:gd name="T33" fmla="*/ 527 h 588"/>
                <a:gd name="T34" fmla="*/ 514 w 514"/>
                <a:gd name="T35" fmla="*/ 56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4" h="588">
                  <a:moveTo>
                    <a:pt x="341" y="358"/>
                  </a:moveTo>
                  <a:cubicBezTo>
                    <a:pt x="256" y="120"/>
                    <a:pt x="256" y="120"/>
                    <a:pt x="256" y="120"/>
                  </a:cubicBezTo>
                  <a:cubicBezTo>
                    <a:pt x="169" y="358"/>
                    <a:pt x="169" y="358"/>
                    <a:pt x="169" y="358"/>
                  </a:cubicBezTo>
                  <a:lnTo>
                    <a:pt x="341" y="358"/>
                  </a:lnTo>
                  <a:close/>
                  <a:moveTo>
                    <a:pt x="514" y="560"/>
                  </a:moveTo>
                  <a:cubicBezTo>
                    <a:pt x="514" y="576"/>
                    <a:pt x="503" y="588"/>
                    <a:pt x="467" y="588"/>
                  </a:cubicBezTo>
                  <a:cubicBezTo>
                    <a:pt x="430" y="588"/>
                    <a:pt x="419" y="576"/>
                    <a:pt x="411" y="553"/>
                  </a:cubicBezTo>
                  <a:cubicBezTo>
                    <a:pt x="371" y="442"/>
                    <a:pt x="371" y="442"/>
                    <a:pt x="371" y="442"/>
                  </a:cubicBezTo>
                  <a:cubicBezTo>
                    <a:pt x="139" y="442"/>
                    <a:pt x="139" y="442"/>
                    <a:pt x="139" y="442"/>
                  </a:cubicBezTo>
                  <a:cubicBezTo>
                    <a:pt x="99" y="553"/>
                    <a:pt x="99" y="553"/>
                    <a:pt x="99" y="553"/>
                  </a:cubicBezTo>
                  <a:cubicBezTo>
                    <a:pt x="91" y="576"/>
                    <a:pt x="78" y="588"/>
                    <a:pt x="45" y="588"/>
                  </a:cubicBezTo>
                  <a:cubicBezTo>
                    <a:pt x="11" y="588"/>
                    <a:pt x="0" y="576"/>
                    <a:pt x="0" y="560"/>
                  </a:cubicBezTo>
                  <a:cubicBezTo>
                    <a:pt x="0" y="551"/>
                    <a:pt x="4" y="536"/>
                    <a:pt x="8" y="527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204" y="13"/>
                    <a:pt x="218" y="0"/>
                    <a:pt x="258" y="0"/>
                  </a:cubicBezTo>
                  <a:cubicBezTo>
                    <a:pt x="298" y="0"/>
                    <a:pt x="313" y="13"/>
                    <a:pt x="327" y="51"/>
                  </a:cubicBezTo>
                  <a:cubicBezTo>
                    <a:pt x="506" y="527"/>
                    <a:pt x="506" y="527"/>
                    <a:pt x="506" y="527"/>
                  </a:cubicBezTo>
                  <a:cubicBezTo>
                    <a:pt x="509" y="536"/>
                    <a:pt x="514" y="551"/>
                    <a:pt x="514" y="56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233E3683-F9CD-4CF4-9A16-0FDE474E03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" y="547"/>
              <a:ext cx="69" cy="81"/>
            </a:xfrm>
            <a:custGeom>
              <a:avLst/>
              <a:gdLst>
                <a:gd name="T0" fmla="*/ 258 w 349"/>
                <a:gd name="T1" fmla="*/ 368 h 408"/>
                <a:gd name="T2" fmla="*/ 258 w 349"/>
                <a:gd name="T3" fmla="*/ 348 h 408"/>
                <a:gd name="T4" fmla="*/ 136 w 349"/>
                <a:gd name="T5" fmla="*/ 408 h 408"/>
                <a:gd name="T6" fmla="*/ 25 w 349"/>
                <a:gd name="T7" fmla="*/ 354 h 408"/>
                <a:gd name="T8" fmla="*/ 0 w 349"/>
                <a:gd name="T9" fmla="*/ 251 h 408"/>
                <a:gd name="T10" fmla="*/ 0 w 349"/>
                <a:gd name="T11" fmla="*/ 39 h 408"/>
                <a:gd name="T12" fmla="*/ 48 w 349"/>
                <a:gd name="T13" fmla="*/ 0 h 408"/>
                <a:gd name="T14" fmla="*/ 96 w 349"/>
                <a:gd name="T15" fmla="*/ 39 h 408"/>
                <a:gd name="T16" fmla="*/ 96 w 349"/>
                <a:gd name="T17" fmla="*/ 236 h 408"/>
                <a:gd name="T18" fmla="*/ 111 w 349"/>
                <a:gd name="T19" fmla="*/ 297 h 408"/>
                <a:gd name="T20" fmla="*/ 171 w 349"/>
                <a:gd name="T21" fmla="*/ 324 h 408"/>
                <a:gd name="T22" fmla="*/ 253 w 349"/>
                <a:gd name="T23" fmla="*/ 282 h 408"/>
                <a:gd name="T24" fmla="*/ 253 w 349"/>
                <a:gd name="T25" fmla="*/ 39 h 408"/>
                <a:gd name="T26" fmla="*/ 301 w 349"/>
                <a:gd name="T27" fmla="*/ 0 h 408"/>
                <a:gd name="T28" fmla="*/ 349 w 349"/>
                <a:gd name="T29" fmla="*/ 39 h 408"/>
                <a:gd name="T30" fmla="*/ 349 w 349"/>
                <a:gd name="T31" fmla="*/ 368 h 408"/>
                <a:gd name="T32" fmla="*/ 303 w 349"/>
                <a:gd name="T33" fmla="*/ 407 h 408"/>
                <a:gd name="T34" fmla="*/ 258 w 349"/>
                <a:gd name="T35" fmla="*/ 36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8">
                  <a:moveTo>
                    <a:pt x="258" y="368"/>
                  </a:moveTo>
                  <a:cubicBezTo>
                    <a:pt x="258" y="348"/>
                    <a:pt x="258" y="348"/>
                    <a:pt x="258" y="348"/>
                  </a:cubicBezTo>
                  <a:cubicBezTo>
                    <a:pt x="234" y="387"/>
                    <a:pt x="191" y="408"/>
                    <a:pt x="136" y="408"/>
                  </a:cubicBezTo>
                  <a:cubicBezTo>
                    <a:pt x="87" y="408"/>
                    <a:pt x="48" y="391"/>
                    <a:pt x="25" y="354"/>
                  </a:cubicBezTo>
                  <a:cubicBezTo>
                    <a:pt x="8" y="330"/>
                    <a:pt x="0" y="295"/>
                    <a:pt x="0" y="25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6" y="0"/>
                    <a:pt x="48" y="0"/>
                  </a:cubicBezTo>
                  <a:cubicBezTo>
                    <a:pt x="80" y="0"/>
                    <a:pt x="96" y="13"/>
                    <a:pt x="96" y="39"/>
                  </a:cubicBezTo>
                  <a:cubicBezTo>
                    <a:pt x="96" y="236"/>
                    <a:pt x="96" y="236"/>
                    <a:pt x="96" y="236"/>
                  </a:cubicBezTo>
                  <a:cubicBezTo>
                    <a:pt x="96" y="259"/>
                    <a:pt x="99" y="282"/>
                    <a:pt x="111" y="297"/>
                  </a:cubicBezTo>
                  <a:cubicBezTo>
                    <a:pt x="123" y="314"/>
                    <a:pt x="143" y="324"/>
                    <a:pt x="171" y="324"/>
                  </a:cubicBezTo>
                  <a:cubicBezTo>
                    <a:pt x="205" y="324"/>
                    <a:pt x="234" y="311"/>
                    <a:pt x="253" y="282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13"/>
                    <a:pt x="269" y="0"/>
                    <a:pt x="301" y="0"/>
                  </a:cubicBezTo>
                  <a:cubicBezTo>
                    <a:pt x="333" y="0"/>
                    <a:pt x="349" y="13"/>
                    <a:pt x="349" y="39"/>
                  </a:cubicBezTo>
                  <a:cubicBezTo>
                    <a:pt x="349" y="368"/>
                    <a:pt x="349" y="368"/>
                    <a:pt x="349" y="368"/>
                  </a:cubicBezTo>
                  <a:cubicBezTo>
                    <a:pt x="349" y="394"/>
                    <a:pt x="334" y="407"/>
                    <a:pt x="303" y="407"/>
                  </a:cubicBezTo>
                  <a:cubicBezTo>
                    <a:pt x="270" y="407"/>
                    <a:pt x="258" y="391"/>
                    <a:pt x="258" y="36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9CB98DB7-CE93-47C6-8785-76E24F0A9A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" y="546"/>
              <a:ext cx="61" cy="83"/>
            </a:xfrm>
            <a:custGeom>
              <a:avLst/>
              <a:gdLst>
                <a:gd name="T0" fmla="*/ 4 w 303"/>
                <a:gd name="T1" fmla="*/ 118 h 413"/>
                <a:gd name="T2" fmla="*/ 152 w 303"/>
                <a:gd name="T3" fmla="*/ 0 h 413"/>
                <a:gd name="T4" fmla="*/ 268 w 303"/>
                <a:gd name="T5" fmla="*/ 29 h 413"/>
                <a:gd name="T6" fmla="*/ 298 w 303"/>
                <a:gd name="T7" fmla="*/ 69 h 413"/>
                <a:gd name="T8" fmla="*/ 257 w 303"/>
                <a:gd name="T9" fmla="*/ 114 h 413"/>
                <a:gd name="T10" fmla="*/ 222 w 303"/>
                <a:gd name="T11" fmla="*/ 101 h 413"/>
                <a:gd name="T12" fmla="*/ 148 w 303"/>
                <a:gd name="T13" fmla="*/ 81 h 413"/>
                <a:gd name="T14" fmla="*/ 96 w 303"/>
                <a:gd name="T15" fmla="*/ 115 h 413"/>
                <a:gd name="T16" fmla="*/ 303 w 303"/>
                <a:gd name="T17" fmla="*/ 292 h 413"/>
                <a:gd name="T18" fmla="*/ 152 w 303"/>
                <a:gd name="T19" fmla="*/ 413 h 413"/>
                <a:gd name="T20" fmla="*/ 29 w 303"/>
                <a:gd name="T21" fmla="*/ 380 h 413"/>
                <a:gd name="T22" fmla="*/ 0 w 303"/>
                <a:gd name="T23" fmla="*/ 339 h 413"/>
                <a:gd name="T24" fmla="*/ 42 w 303"/>
                <a:gd name="T25" fmla="*/ 293 h 413"/>
                <a:gd name="T26" fmla="*/ 73 w 303"/>
                <a:gd name="T27" fmla="*/ 307 h 413"/>
                <a:gd name="T28" fmla="*/ 153 w 303"/>
                <a:gd name="T29" fmla="*/ 332 h 413"/>
                <a:gd name="T30" fmla="*/ 209 w 303"/>
                <a:gd name="T31" fmla="*/ 294 h 413"/>
                <a:gd name="T32" fmla="*/ 4 w 303"/>
                <a:gd name="T33" fmla="*/ 11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3" h="413">
                  <a:moveTo>
                    <a:pt x="4" y="118"/>
                  </a:moveTo>
                  <a:cubicBezTo>
                    <a:pt x="4" y="48"/>
                    <a:pt x="59" y="0"/>
                    <a:pt x="152" y="0"/>
                  </a:cubicBezTo>
                  <a:cubicBezTo>
                    <a:pt x="195" y="0"/>
                    <a:pt x="238" y="11"/>
                    <a:pt x="268" y="29"/>
                  </a:cubicBezTo>
                  <a:cubicBezTo>
                    <a:pt x="289" y="41"/>
                    <a:pt x="298" y="54"/>
                    <a:pt x="298" y="69"/>
                  </a:cubicBezTo>
                  <a:cubicBezTo>
                    <a:pt x="298" y="88"/>
                    <a:pt x="283" y="114"/>
                    <a:pt x="257" y="114"/>
                  </a:cubicBezTo>
                  <a:cubicBezTo>
                    <a:pt x="249" y="114"/>
                    <a:pt x="240" y="110"/>
                    <a:pt x="222" y="101"/>
                  </a:cubicBezTo>
                  <a:cubicBezTo>
                    <a:pt x="198" y="88"/>
                    <a:pt x="174" y="81"/>
                    <a:pt x="148" y="81"/>
                  </a:cubicBezTo>
                  <a:cubicBezTo>
                    <a:pt x="115" y="81"/>
                    <a:pt x="96" y="95"/>
                    <a:pt x="96" y="115"/>
                  </a:cubicBezTo>
                  <a:cubicBezTo>
                    <a:pt x="96" y="177"/>
                    <a:pt x="303" y="153"/>
                    <a:pt x="303" y="292"/>
                  </a:cubicBezTo>
                  <a:cubicBezTo>
                    <a:pt x="303" y="365"/>
                    <a:pt x="246" y="413"/>
                    <a:pt x="152" y="413"/>
                  </a:cubicBezTo>
                  <a:cubicBezTo>
                    <a:pt x="107" y="413"/>
                    <a:pt x="64" y="402"/>
                    <a:pt x="29" y="380"/>
                  </a:cubicBezTo>
                  <a:cubicBezTo>
                    <a:pt x="10" y="367"/>
                    <a:pt x="0" y="354"/>
                    <a:pt x="0" y="339"/>
                  </a:cubicBezTo>
                  <a:cubicBezTo>
                    <a:pt x="0" y="320"/>
                    <a:pt x="15" y="293"/>
                    <a:pt x="42" y="293"/>
                  </a:cubicBezTo>
                  <a:cubicBezTo>
                    <a:pt x="52" y="293"/>
                    <a:pt x="59" y="299"/>
                    <a:pt x="73" y="307"/>
                  </a:cubicBezTo>
                  <a:cubicBezTo>
                    <a:pt x="101" y="322"/>
                    <a:pt x="123" y="332"/>
                    <a:pt x="153" y="332"/>
                  </a:cubicBezTo>
                  <a:cubicBezTo>
                    <a:pt x="187" y="332"/>
                    <a:pt x="209" y="317"/>
                    <a:pt x="209" y="294"/>
                  </a:cubicBezTo>
                  <a:cubicBezTo>
                    <a:pt x="209" y="230"/>
                    <a:pt x="4" y="254"/>
                    <a:pt x="4" y="1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B345AE7B-D2B5-4C6B-AAD8-079E5919C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" y="523"/>
              <a:ext cx="62" cy="106"/>
            </a:xfrm>
            <a:custGeom>
              <a:avLst/>
              <a:gdLst>
                <a:gd name="T0" fmla="*/ 314 w 314"/>
                <a:gd name="T1" fmla="*/ 479 h 529"/>
                <a:gd name="T2" fmla="*/ 294 w 314"/>
                <a:gd name="T3" fmla="*/ 509 h 529"/>
                <a:gd name="T4" fmla="*/ 211 w 314"/>
                <a:gd name="T5" fmla="*/ 529 h 529"/>
                <a:gd name="T6" fmla="*/ 98 w 314"/>
                <a:gd name="T7" fmla="*/ 471 h 529"/>
                <a:gd name="T8" fmla="*/ 81 w 314"/>
                <a:gd name="T9" fmla="*/ 363 h 529"/>
                <a:gd name="T10" fmla="*/ 81 w 314"/>
                <a:gd name="T11" fmla="*/ 207 h 529"/>
                <a:gd name="T12" fmla="*/ 39 w 314"/>
                <a:gd name="T13" fmla="*/ 207 h 529"/>
                <a:gd name="T14" fmla="*/ 0 w 314"/>
                <a:gd name="T15" fmla="*/ 167 h 529"/>
                <a:gd name="T16" fmla="*/ 39 w 314"/>
                <a:gd name="T17" fmla="*/ 127 h 529"/>
                <a:gd name="T18" fmla="*/ 81 w 314"/>
                <a:gd name="T19" fmla="*/ 127 h 529"/>
                <a:gd name="T20" fmla="*/ 81 w 314"/>
                <a:gd name="T21" fmla="*/ 39 h 529"/>
                <a:gd name="T22" fmla="*/ 129 w 314"/>
                <a:gd name="T23" fmla="*/ 0 h 529"/>
                <a:gd name="T24" fmla="*/ 177 w 314"/>
                <a:gd name="T25" fmla="*/ 39 h 529"/>
                <a:gd name="T26" fmla="*/ 177 w 314"/>
                <a:gd name="T27" fmla="*/ 127 h 529"/>
                <a:gd name="T28" fmla="*/ 265 w 314"/>
                <a:gd name="T29" fmla="*/ 127 h 529"/>
                <a:gd name="T30" fmla="*/ 304 w 314"/>
                <a:gd name="T31" fmla="*/ 167 h 529"/>
                <a:gd name="T32" fmla="*/ 265 w 314"/>
                <a:gd name="T33" fmla="*/ 207 h 529"/>
                <a:gd name="T34" fmla="*/ 177 w 314"/>
                <a:gd name="T35" fmla="*/ 207 h 529"/>
                <a:gd name="T36" fmla="*/ 177 w 314"/>
                <a:gd name="T37" fmla="*/ 363 h 529"/>
                <a:gd name="T38" fmla="*/ 186 w 314"/>
                <a:gd name="T39" fmla="*/ 426 h 529"/>
                <a:gd name="T40" fmla="*/ 224 w 314"/>
                <a:gd name="T41" fmla="*/ 447 h 529"/>
                <a:gd name="T42" fmla="*/ 255 w 314"/>
                <a:gd name="T43" fmla="*/ 440 h 529"/>
                <a:gd name="T44" fmla="*/ 277 w 314"/>
                <a:gd name="T45" fmla="*/ 435 h 529"/>
                <a:gd name="T46" fmla="*/ 314 w 314"/>
                <a:gd name="T47" fmla="*/ 47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529">
                  <a:moveTo>
                    <a:pt x="314" y="479"/>
                  </a:moveTo>
                  <a:cubicBezTo>
                    <a:pt x="314" y="489"/>
                    <a:pt x="309" y="500"/>
                    <a:pt x="294" y="509"/>
                  </a:cubicBezTo>
                  <a:cubicBezTo>
                    <a:pt x="275" y="521"/>
                    <a:pt x="244" y="529"/>
                    <a:pt x="211" y="529"/>
                  </a:cubicBezTo>
                  <a:cubicBezTo>
                    <a:pt x="150" y="529"/>
                    <a:pt x="117" y="505"/>
                    <a:pt x="98" y="471"/>
                  </a:cubicBezTo>
                  <a:cubicBezTo>
                    <a:pt x="81" y="440"/>
                    <a:pt x="81" y="403"/>
                    <a:pt x="81" y="363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13" y="207"/>
                    <a:pt x="0" y="194"/>
                    <a:pt x="0" y="167"/>
                  </a:cubicBezTo>
                  <a:cubicBezTo>
                    <a:pt x="0" y="140"/>
                    <a:pt x="13" y="127"/>
                    <a:pt x="39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13"/>
                    <a:pt x="97" y="0"/>
                    <a:pt x="129" y="0"/>
                  </a:cubicBezTo>
                  <a:cubicBezTo>
                    <a:pt x="161" y="0"/>
                    <a:pt x="177" y="13"/>
                    <a:pt x="177" y="39"/>
                  </a:cubicBezTo>
                  <a:cubicBezTo>
                    <a:pt x="177" y="127"/>
                    <a:pt x="177" y="127"/>
                    <a:pt x="177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91" y="127"/>
                    <a:pt x="304" y="140"/>
                    <a:pt x="304" y="167"/>
                  </a:cubicBezTo>
                  <a:cubicBezTo>
                    <a:pt x="304" y="194"/>
                    <a:pt x="291" y="207"/>
                    <a:pt x="265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83"/>
                    <a:pt x="177" y="409"/>
                    <a:pt x="186" y="426"/>
                  </a:cubicBezTo>
                  <a:cubicBezTo>
                    <a:pt x="193" y="440"/>
                    <a:pt x="205" y="447"/>
                    <a:pt x="224" y="447"/>
                  </a:cubicBezTo>
                  <a:cubicBezTo>
                    <a:pt x="235" y="447"/>
                    <a:pt x="246" y="444"/>
                    <a:pt x="255" y="440"/>
                  </a:cubicBezTo>
                  <a:cubicBezTo>
                    <a:pt x="264" y="438"/>
                    <a:pt x="271" y="435"/>
                    <a:pt x="277" y="435"/>
                  </a:cubicBezTo>
                  <a:cubicBezTo>
                    <a:pt x="304" y="435"/>
                    <a:pt x="314" y="464"/>
                    <a:pt x="314" y="47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3A91100C-7760-4E70-B7C6-2DAF2D079E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" y="546"/>
              <a:ext cx="49" cy="82"/>
            </a:xfrm>
            <a:custGeom>
              <a:avLst/>
              <a:gdLst>
                <a:gd name="T0" fmla="*/ 96 w 244"/>
                <a:gd name="T1" fmla="*/ 370 h 409"/>
                <a:gd name="T2" fmla="*/ 48 w 244"/>
                <a:gd name="T3" fmla="*/ 409 h 409"/>
                <a:gd name="T4" fmla="*/ 0 w 244"/>
                <a:gd name="T5" fmla="*/ 370 h 409"/>
                <a:gd name="T6" fmla="*/ 0 w 244"/>
                <a:gd name="T7" fmla="*/ 41 h 409"/>
                <a:gd name="T8" fmla="*/ 46 w 244"/>
                <a:gd name="T9" fmla="*/ 2 h 409"/>
                <a:gd name="T10" fmla="*/ 91 w 244"/>
                <a:gd name="T11" fmla="*/ 41 h 409"/>
                <a:gd name="T12" fmla="*/ 91 w 244"/>
                <a:gd name="T13" fmla="*/ 72 h 409"/>
                <a:gd name="T14" fmla="*/ 203 w 244"/>
                <a:gd name="T15" fmla="*/ 0 h 409"/>
                <a:gd name="T16" fmla="*/ 244 w 244"/>
                <a:gd name="T17" fmla="*/ 44 h 409"/>
                <a:gd name="T18" fmla="*/ 198 w 244"/>
                <a:gd name="T19" fmla="*/ 88 h 409"/>
                <a:gd name="T20" fmla="*/ 96 w 244"/>
                <a:gd name="T21" fmla="*/ 143 h 409"/>
                <a:gd name="T22" fmla="*/ 96 w 244"/>
                <a:gd name="T23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409">
                  <a:moveTo>
                    <a:pt x="96" y="370"/>
                  </a:move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2" y="18"/>
                    <a:pt x="91" y="4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2" y="28"/>
                    <a:pt x="151" y="0"/>
                    <a:pt x="203" y="0"/>
                  </a:cubicBezTo>
                  <a:cubicBezTo>
                    <a:pt x="233" y="0"/>
                    <a:pt x="244" y="14"/>
                    <a:pt x="244" y="44"/>
                  </a:cubicBezTo>
                  <a:cubicBezTo>
                    <a:pt x="244" y="74"/>
                    <a:pt x="232" y="88"/>
                    <a:pt x="198" y="88"/>
                  </a:cubicBezTo>
                  <a:cubicBezTo>
                    <a:pt x="145" y="90"/>
                    <a:pt x="116" y="105"/>
                    <a:pt x="96" y="143"/>
                  </a:cubicBezTo>
                  <a:lnTo>
                    <a:pt x="96" y="3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39D7B711-1455-4DB6-AF4E-04124DE895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5" y="546"/>
              <a:ext cx="66" cy="82"/>
            </a:xfrm>
            <a:custGeom>
              <a:avLst/>
              <a:gdLst>
                <a:gd name="T0" fmla="*/ 101 w 329"/>
                <a:gd name="T1" fmla="*/ 289 h 411"/>
                <a:gd name="T2" fmla="*/ 159 w 329"/>
                <a:gd name="T3" fmla="*/ 333 h 411"/>
                <a:gd name="T4" fmla="*/ 235 w 329"/>
                <a:gd name="T5" fmla="*/ 306 h 411"/>
                <a:gd name="T6" fmla="*/ 235 w 329"/>
                <a:gd name="T7" fmla="*/ 219 h 411"/>
                <a:gd name="T8" fmla="*/ 101 w 329"/>
                <a:gd name="T9" fmla="*/ 289 h 411"/>
                <a:gd name="T10" fmla="*/ 165 w 329"/>
                <a:gd name="T11" fmla="*/ 81 h 411"/>
                <a:gd name="T12" fmla="*/ 91 w 329"/>
                <a:gd name="T13" fmla="*/ 101 h 411"/>
                <a:gd name="T14" fmla="*/ 57 w 329"/>
                <a:gd name="T15" fmla="*/ 115 h 411"/>
                <a:gd name="T16" fmla="*/ 18 w 329"/>
                <a:gd name="T17" fmla="*/ 69 h 411"/>
                <a:gd name="T18" fmla="*/ 47 w 329"/>
                <a:gd name="T19" fmla="*/ 31 h 411"/>
                <a:gd name="T20" fmla="*/ 174 w 329"/>
                <a:gd name="T21" fmla="*/ 0 h 411"/>
                <a:gd name="T22" fmla="*/ 303 w 329"/>
                <a:gd name="T23" fmla="*/ 48 h 411"/>
                <a:gd name="T24" fmla="*/ 329 w 329"/>
                <a:gd name="T25" fmla="*/ 146 h 411"/>
                <a:gd name="T26" fmla="*/ 329 w 329"/>
                <a:gd name="T27" fmla="*/ 369 h 411"/>
                <a:gd name="T28" fmla="*/ 283 w 329"/>
                <a:gd name="T29" fmla="*/ 410 h 411"/>
                <a:gd name="T30" fmla="*/ 240 w 329"/>
                <a:gd name="T31" fmla="*/ 381 h 411"/>
                <a:gd name="T32" fmla="*/ 240 w 329"/>
                <a:gd name="T33" fmla="*/ 365 h 411"/>
                <a:gd name="T34" fmla="*/ 127 w 329"/>
                <a:gd name="T35" fmla="*/ 411 h 411"/>
                <a:gd name="T36" fmla="*/ 0 w 329"/>
                <a:gd name="T37" fmla="*/ 297 h 411"/>
                <a:gd name="T38" fmla="*/ 235 w 329"/>
                <a:gd name="T39" fmla="*/ 157 h 411"/>
                <a:gd name="T40" fmla="*/ 235 w 329"/>
                <a:gd name="T41" fmla="*/ 148 h 411"/>
                <a:gd name="T42" fmla="*/ 165 w 329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411">
                  <a:moveTo>
                    <a:pt x="101" y="289"/>
                  </a:moveTo>
                  <a:cubicBezTo>
                    <a:pt x="101" y="314"/>
                    <a:pt x="118" y="333"/>
                    <a:pt x="159" y="333"/>
                  </a:cubicBezTo>
                  <a:cubicBezTo>
                    <a:pt x="185" y="333"/>
                    <a:pt x="211" y="324"/>
                    <a:pt x="235" y="306"/>
                  </a:cubicBezTo>
                  <a:cubicBezTo>
                    <a:pt x="235" y="219"/>
                    <a:pt x="235" y="219"/>
                    <a:pt x="235" y="219"/>
                  </a:cubicBezTo>
                  <a:cubicBezTo>
                    <a:pt x="145" y="230"/>
                    <a:pt x="101" y="247"/>
                    <a:pt x="101" y="289"/>
                  </a:cubicBezTo>
                  <a:moveTo>
                    <a:pt x="165" y="81"/>
                  </a:moveTo>
                  <a:cubicBezTo>
                    <a:pt x="138" y="81"/>
                    <a:pt x="113" y="89"/>
                    <a:pt x="91" y="101"/>
                  </a:cubicBezTo>
                  <a:cubicBezTo>
                    <a:pt x="76" y="109"/>
                    <a:pt x="68" y="115"/>
                    <a:pt x="57" y="115"/>
                  </a:cubicBezTo>
                  <a:cubicBezTo>
                    <a:pt x="32" y="115"/>
                    <a:pt x="18" y="88"/>
                    <a:pt x="18" y="69"/>
                  </a:cubicBezTo>
                  <a:cubicBezTo>
                    <a:pt x="18" y="56"/>
                    <a:pt x="26" y="44"/>
                    <a:pt x="47" y="31"/>
                  </a:cubicBezTo>
                  <a:cubicBezTo>
                    <a:pt x="83" y="11"/>
                    <a:pt x="127" y="0"/>
                    <a:pt x="174" y="0"/>
                  </a:cubicBezTo>
                  <a:cubicBezTo>
                    <a:pt x="239" y="0"/>
                    <a:pt x="278" y="18"/>
                    <a:pt x="303" y="48"/>
                  </a:cubicBezTo>
                  <a:cubicBezTo>
                    <a:pt x="321" y="70"/>
                    <a:pt x="329" y="103"/>
                    <a:pt x="329" y="146"/>
                  </a:cubicBezTo>
                  <a:cubicBezTo>
                    <a:pt x="329" y="369"/>
                    <a:pt x="329" y="369"/>
                    <a:pt x="329" y="369"/>
                  </a:cubicBezTo>
                  <a:cubicBezTo>
                    <a:pt x="329" y="397"/>
                    <a:pt x="318" y="410"/>
                    <a:pt x="283" y="410"/>
                  </a:cubicBezTo>
                  <a:cubicBezTo>
                    <a:pt x="255" y="410"/>
                    <a:pt x="240" y="401"/>
                    <a:pt x="240" y="381"/>
                  </a:cubicBezTo>
                  <a:cubicBezTo>
                    <a:pt x="240" y="365"/>
                    <a:pt x="240" y="365"/>
                    <a:pt x="240" y="365"/>
                  </a:cubicBezTo>
                  <a:cubicBezTo>
                    <a:pt x="214" y="396"/>
                    <a:pt x="175" y="411"/>
                    <a:pt x="127" y="411"/>
                  </a:cubicBezTo>
                  <a:cubicBezTo>
                    <a:pt x="47" y="411"/>
                    <a:pt x="0" y="366"/>
                    <a:pt x="0" y="297"/>
                  </a:cubicBezTo>
                  <a:cubicBezTo>
                    <a:pt x="0" y="216"/>
                    <a:pt x="67" y="170"/>
                    <a:pt x="235" y="157"/>
                  </a:cubicBezTo>
                  <a:cubicBezTo>
                    <a:pt x="235" y="148"/>
                    <a:pt x="235" y="148"/>
                    <a:pt x="235" y="148"/>
                  </a:cubicBezTo>
                  <a:cubicBezTo>
                    <a:pt x="235" y="104"/>
                    <a:pt x="215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9A203A23-1C1B-4C61-82CD-2AB00CC31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0" y="506"/>
              <a:ext cx="19" cy="122"/>
            </a:xfrm>
            <a:custGeom>
              <a:avLst/>
              <a:gdLst>
                <a:gd name="T0" fmla="*/ 96 w 96"/>
                <a:gd name="T1" fmla="*/ 572 h 611"/>
                <a:gd name="T2" fmla="*/ 48 w 96"/>
                <a:gd name="T3" fmla="*/ 611 h 611"/>
                <a:gd name="T4" fmla="*/ 0 w 96"/>
                <a:gd name="T5" fmla="*/ 572 h 611"/>
                <a:gd name="T6" fmla="*/ 0 w 96"/>
                <a:gd name="T7" fmla="*/ 39 h 611"/>
                <a:gd name="T8" fmla="*/ 48 w 96"/>
                <a:gd name="T9" fmla="*/ 0 h 611"/>
                <a:gd name="T10" fmla="*/ 96 w 96"/>
                <a:gd name="T11" fmla="*/ 39 h 611"/>
                <a:gd name="T12" fmla="*/ 96 w 96"/>
                <a:gd name="T13" fmla="*/ 57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1">
                  <a:moveTo>
                    <a:pt x="96" y="572"/>
                  </a:moveTo>
                  <a:cubicBezTo>
                    <a:pt x="96" y="598"/>
                    <a:pt x="80" y="611"/>
                    <a:pt x="48" y="611"/>
                  </a:cubicBezTo>
                  <a:cubicBezTo>
                    <a:pt x="16" y="611"/>
                    <a:pt x="0" y="598"/>
                    <a:pt x="0" y="5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6" y="0"/>
                    <a:pt x="48" y="0"/>
                  </a:cubicBezTo>
                  <a:cubicBezTo>
                    <a:pt x="80" y="0"/>
                    <a:pt x="96" y="13"/>
                    <a:pt x="96" y="39"/>
                  </a:cubicBezTo>
                  <a:lnTo>
                    <a:pt x="96" y="5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DD2837A5-C677-4840-B316-2D65FAF712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6" y="510"/>
              <a:ext cx="24" cy="118"/>
            </a:xfrm>
            <a:custGeom>
              <a:avLst/>
              <a:gdLst>
                <a:gd name="T0" fmla="*/ 109 w 121"/>
                <a:gd name="T1" fmla="*/ 553 h 592"/>
                <a:gd name="T2" fmla="*/ 61 w 121"/>
                <a:gd name="T3" fmla="*/ 592 h 592"/>
                <a:gd name="T4" fmla="*/ 13 w 121"/>
                <a:gd name="T5" fmla="*/ 553 h 592"/>
                <a:gd name="T6" fmla="*/ 13 w 121"/>
                <a:gd name="T7" fmla="*/ 224 h 592"/>
                <a:gd name="T8" fmla="*/ 61 w 121"/>
                <a:gd name="T9" fmla="*/ 185 h 592"/>
                <a:gd name="T10" fmla="*/ 109 w 121"/>
                <a:gd name="T11" fmla="*/ 224 h 592"/>
                <a:gd name="T12" fmla="*/ 109 w 121"/>
                <a:gd name="T13" fmla="*/ 553 h 592"/>
                <a:gd name="T14" fmla="*/ 61 w 121"/>
                <a:gd name="T15" fmla="*/ 119 h 592"/>
                <a:gd name="T16" fmla="*/ 0 w 121"/>
                <a:gd name="T17" fmla="*/ 59 h 592"/>
                <a:gd name="T18" fmla="*/ 61 w 121"/>
                <a:gd name="T19" fmla="*/ 0 h 592"/>
                <a:gd name="T20" fmla="*/ 121 w 121"/>
                <a:gd name="T21" fmla="*/ 59 h 592"/>
                <a:gd name="T22" fmla="*/ 61 w 121"/>
                <a:gd name="T23" fmla="*/ 11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592">
                  <a:moveTo>
                    <a:pt x="109" y="553"/>
                  </a:moveTo>
                  <a:cubicBezTo>
                    <a:pt x="109" y="579"/>
                    <a:pt x="93" y="592"/>
                    <a:pt x="61" y="592"/>
                  </a:cubicBezTo>
                  <a:cubicBezTo>
                    <a:pt x="29" y="592"/>
                    <a:pt x="13" y="579"/>
                    <a:pt x="13" y="553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3" y="198"/>
                    <a:pt x="29" y="185"/>
                    <a:pt x="61" y="185"/>
                  </a:cubicBezTo>
                  <a:cubicBezTo>
                    <a:pt x="93" y="185"/>
                    <a:pt x="109" y="198"/>
                    <a:pt x="109" y="224"/>
                  </a:cubicBezTo>
                  <a:lnTo>
                    <a:pt x="109" y="553"/>
                  </a:lnTo>
                  <a:close/>
                  <a:moveTo>
                    <a:pt x="61" y="119"/>
                  </a:moveTo>
                  <a:cubicBezTo>
                    <a:pt x="26" y="119"/>
                    <a:pt x="0" y="94"/>
                    <a:pt x="0" y="59"/>
                  </a:cubicBezTo>
                  <a:cubicBezTo>
                    <a:pt x="0" y="25"/>
                    <a:pt x="26" y="0"/>
                    <a:pt x="61" y="0"/>
                  </a:cubicBezTo>
                  <a:cubicBezTo>
                    <a:pt x="95" y="0"/>
                    <a:pt x="121" y="25"/>
                    <a:pt x="121" y="59"/>
                  </a:cubicBezTo>
                  <a:cubicBezTo>
                    <a:pt x="121" y="94"/>
                    <a:pt x="95" y="119"/>
                    <a:pt x="61" y="1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4B56F955-0F5D-47F2-989A-232C1E3119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2" y="546"/>
              <a:ext cx="66" cy="82"/>
            </a:xfrm>
            <a:custGeom>
              <a:avLst/>
              <a:gdLst>
                <a:gd name="T0" fmla="*/ 101 w 328"/>
                <a:gd name="T1" fmla="*/ 289 h 411"/>
                <a:gd name="T2" fmla="*/ 159 w 328"/>
                <a:gd name="T3" fmla="*/ 333 h 411"/>
                <a:gd name="T4" fmla="*/ 235 w 328"/>
                <a:gd name="T5" fmla="*/ 306 h 411"/>
                <a:gd name="T6" fmla="*/ 235 w 328"/>
                <a:gd name="T7" fmla="*/ 219 h 411"/>
                <a:gd name="T8" fmla="*/ 101 w 328"/>
                <a:gd name="T9" fmla="*/ 289 h 411"/>
                <a:gd name="T10" fmla="*/ 165 w 328"/>
                <a:gd name="T11" fmla="*/ 81 h 411"/>
                <a:gd name="T12" fmla="*/ 91 w 328"/>
                <a:gd name="T13" fmla="*/ 101 h 411"/>
                <a:gd name="T14" fmla="*/ 57 w 328"/>
                <a:gd name="T15" fmla="*/ 115 h 411"/>
                <a:gd name="T16" fmla="*/ 18 w 328"/>
                <a:gd name="T17" fmla="*/ 69 h 411"/>
                <a:gd name="T18" fmla="*/ 47 w 328"/>
                <a:gd name="T19" fmla="*/ 31 h 411"/>
                <a:gd name="T20" fmla="*/ 174 w 328"/>
                <a:gd name="T21" fmla="*/ 0 h 411"/>
                <a:gd name="T22" fmla="*/ 303 w 328"/>
                <a:gd name="T23" fmla="*/ 48 h 411"/>
                <a:gd name="T24" fmla="*/ 328 w 328"/>
                <a:gd name="T25" fmla="*/ 146 h 411"/>
                <a:gd name="T26" fmla="*/ 328 w 328"/>
                <a:gd name="T27" fmla="*/ 369 h 411"/>
                <a:gd name="T28" fmla="*/ 283 w 328"/>
                <a:gd name="T29" fmla="*/ 410 h 411"/>
                <a:gd name="T30" fmla="*/ 240 w 328"/>
                <a:gd name="T31" fmla="*/ 381 h 411"/>
                <a:gd name="T32" fmla="*/ 240 w 328"/>
                <a:gd name="T33" fmla="*/ 365 h 411"/>
                <a:gd name="T34" fmla="*/ 127 w 328"/>
                <a:gd name="T35" fmla="*/ 411 h 411"/>
                <a:gd name="T36" fmla="*/ 0 w 328"/>
                <a:gd name="T37" fmla="*/ 297 h 411"/>
                <a:gd name="T38" fmla="*/ 235 w 328"/>
                <a:gd name="T39" fmla="*/ 157 h 411"/>
                <a:gd name="T40" fmla="*/ 235 w 328"/>
                <a:gd name="T41" fmla="*/ 148 h 411"/>
                <a:gd name="T42" fmla="*/ 165 w 328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8" h="411">
                  <a:moveTo>
                    <a:pt x="101" y="289"/>
                  </a:moveTo>
                  <a:cubicBezTo>
                    <a:pt x="101" y="314"/>
                    <a:pt x="118" y="333"/>
                    <a:pt x="159" y="333"/>
                  </a:cubicBezTo>
                  <a:cubicBezTo>
                    <a:pt x="185" y="333"/>
                    <a:pt x="211" y="324"/>
                    <a:pt x="235" y="306"/>
                  </a:cubicBezTo>
                  <a:cubicBezTo>
                    <a:pt x="235" y="219"/>
                    <a:pt x="235" y="219"/>
                    <a:pt x="235" y="219"/>
                  </a:cubicBezTo>
                  <a:cubicBezTo>
                    <a:pt x="145" y="230"/>
                    <a:pt x="101" y="247"/>
                    <a:pt x="101" y="289"/>
                  </a:cubicBezTo>
                  <a:moveTo>
                    <a:pt x="165" y="81"/>
                  </a:moveTo>
                  <a:cubicBezTo>
                    <a:pt x="138" y="81"/>
                    <a:pt x="113" y="89"/>
                    <a:pt x="91" y="101"/>
                  </a:cubicBezTo>
                  <a:cubicBezTo>
                    <a:pt x="76" y="109"/>
                    <a:pt x="67" y="115"/>
                    <a:pt x="57" y="115"/>
                  </a:cubicBezTo>
                  <a:cubicBezTo>
                    <a:pt x="32" y="115"/>
                    <a:pt x="18" y="88"/>
                    <a:pt x="18" y="69"/>
                  </a:cubicBezTo>
                  <a:cubicBezTo>
                    <a:pt x="18" y="56"/>
                    <a:pt x="26" y="44"/>
                    <a:pt x="47" y="31"/>
                  </a:cubicBezTo>
                  <a:cubicBezTo>
                    <a:pt x="83" y="11"/>
                    <a:pt x="127" y="0"/>
                    <a:pt x="174" y="0"/>
                  </a:cubicBezTo>
                  <a:cubicBezTo>
                    <a:pt x="238" y="0"/>
                    <a:pt x="278" y="18"/>
                    <a:pt x="303" y="48"/>
                  </a:cubicBezTo>
                  <a:cubicBezTo>
                    <a:pt x="320" y="70"/>
                    <a:pt x="328" y="103"/>
                    <a:pt x="328" y="146"/>
                  </a:cubicBezTo>
                  <a:cubicBezTo>
                    <a:pt x="328" y="369"/>
                    <a:pt x="328" y="369"/>
                    <a:pt x="328" y="369"/>
                  </a:cubicBezTo>
                  <a:cubicBezTo>
                    <a:pt x="328" y="397"/>
                    <a:pt x="318" y="410"/>
                    <a:pt x="283" y="410"/>
                  </a:cubicBezTo>
                  <a:cubicBezTo>
                    <a:pt x="255" y="410"/>
                    <a:pt x="240" y="401"/>
                    <a:pt x="240" y="381"/>
                  </a:cubicBezTo>
                  <a:cubicBezTo>
                    <a:pt x="240" y="365"/>
                    <a:pt x="240" y="365"/>
                    <a:pt x="240" y="365"/>
                  </a:cubicBezTo>
                  <a:cubicBezTo>
                    <a:pt x="214" y="396"/>
                    <a:pt x="175" y="411"/>
                    <a:pt x="127" y="411"/>
                  </a:cubicBezTo>
                  <a:cubicBezTo>
                    <a:pt x="47" y="411"/>
                    <a:pt x="0" y="366"/>
                    <a:pt x="0" y="297"/>
                  </a:cubicBezTo>
                  <a:cubicBezTo>
                    <a:pt x="0" y="216"/>
                    <a:pt x="67" y="170"/>
                    <a:pt x="235" y="157"/>
                  </a:cubicBezTo>
                  <a:cubicBezTo>
                    <a:pt x="235" y="148"/>
                    <a:pt x="235" y="148"/>
                    <a:pt x="235" y="148"/>
                  </a:cubicBezTo>
                  <a:cubicBezTo>
                    <a:pt x="235" y="104"/>
                    <a:pt x="214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890BCAE1-CD2B-45EA-A597-FE81FDE127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3" y="510"/>
              <a:ext cx="102" cy="119"/>
            </a:xfrm>
            <a:custGeom>
              <a:avLst/>
              <a:gdLst>
                <a:gd name="T0" fmla="*/ 191 w 510"/>
                <a:gd name="T1" fmla="*/ 235 h 594"/>
                <a:gd name="T2" fmla="*/ 275 w 510"/>
                <a:gd name="T3" fmla="*/ 136 h 594"/>
                <a:gd name="T4" fmla="*/ 205 w 510"/>
                <a:gd name="T5" fmla="*/ 74 h 594"/>
                <a:gd name="T6" fmla="*/ 139 w 510"/>
                <a:gd name="T7" fmla="*/ 134 h 594"/>
                <a:gd name="T8" fmla="*/ 191 w 510"/>
                <a:gd name="T9" fmla="*/ 235 h 594"/>
                <a:gd name="T10" fmla="*/ 178 w 510"/>
                <a:gd name="T11" fmla="*/ 514 h 594"/>
                <a:gd name="T12" fmla="*/ 290 w 510"/>
                <a:gd name="T13" fmla="*/ 463 h 594"/>
                <a:gd name="T14" fmla="*/ 172 w 510"/>
                <a:gd name="T15" fmla="*/ 338 h 594"/>
                <a:gd name="T16" fmla="*/ 96 w 510"/>
                <a:gd name="T17" fmla="*/ 442 h 594"/>
                <a:gd name="T18" fmla="*/ 178 w 510"/>
                <a:gd name="T19" fmla="*/ 514 h 594"/>
                <a:gd name="T20" fmla="*/ 510 w 510"/>
                <a:gd name="T21" fmla="*/ 566 h 594"/>
                <a:gd name="T22" fmla="*/ 460 w 510"/>
                <a:gd name="T23" fmla="*/ 591 h 594"/>
                <a:gd name="T24" fmla="*/ 396 w 510"/>
                <a:gd name="T25" fmla="*/ 566 h 594"/>
                <a:gd name="T26" fmla="*/ 350 w 510"/>
                <a:gd name="T27" fmla="*/ 518 h 594"/>
                <a:gd name="T28" fmla="*/ 172 w 510"/>
                <a:gd name="T29" fmla="*/ 594 h 594"/>
                <a:gd name="T30" fmla="*/ 0 w 510"/>
                <a:gd name="T31" fmla="*/ 447 h 594"/>
                <a:gd name="T32" fmla="*/ 118 w 510"/>
                <a:gd name="T33" fmla="*/ 279 h 594"/>
                <a:gd name="T34" fmla="*/ 47 w 510"/>
                <a:gd name="T35" fmla="*/ 136 h 594"/>
                <a:gd name="T36" fmla="*/ 207 w 510"/>
                <a:gd name="T37" fmla="*/ 0 h 594"/>
                <a:gd name="T38" fmla="*/ 364 w 510"/>
                <a:gd name="T39" fmla="*/ 130 h 594"/>
                <a:gd name="T40" fmla="*/ 242 w 510"/>
                <a:gd name="T41" fmla="*/ 291 h 594"/>
                <a:gd name="T42" fmla="*/ 342 w 510"/>
                <a:gd name="T43" fmla="*/ 398 h 594"/>
                <a:gd name="T44" fmla="*/ 400 w 510"/>
                <a:gd name="T45" fmla="*/ 293 h 594"/>
                <a:gd name="T46" fmla="*/ 434 w 510"/>
                <a:gd name="T47" fmla="*/ 268 h 594"/>
                <a:gd name="T48" fmla="*/ 483 w 510"/>
                <a:gd name="T49" fmla="*/ 307 h 594"/>
                <a:gd name="T50" fmla="*/ 407 w 510"/>
                <a:gd name="T51" fmla="*/ 450 h 594"/>
                <a:gd name="T52" fmla="*/ 486 w 510"/>
                <a:gd name="T53" fmla="*/ 529 h 594"/>
                <a:gd name="T54" fmla="*/ 510 w 510"/>
                <a:gd name="T55" fmla="*/ 566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0" h="594">
                  <a:moveTo>
                    <a:pt x="191" y="235"/>
                  </a:moveTo>
                  <a:cubicBezTo>
                    <a:pt x="237" y="205"/>
                    <a:pt x="275" y="176"/>
                    <a:pt x="275" y="136"/>
                  </a:cubicBezTo>
                  <a:cubicBezTo>
                    <a:pt x="275" y="99"/>
                    <a:pt x="245" y="74"/>
                    <a:pt x="205" y="74"/>
                  </a:cubicBezTo>
                  <a:cubicBezTo>
                    <a:pt x="170" y="74"/>
                    <a:pt x="139" y="94"/>
                    <a:pt x="139" y="134"/>
                  </a:cubicBezTo>
                  <a:cubicBezTo>
                    <a:pt x="139" y="168"/>
                    <a:pt x="161" y="200"/>
                    <a:pt x="191" y="235"/>
                  </a:cubicBezTo>
                  <a:moveTo>
                    <a:pt x="178" y="514"/>
                  </a:moveTo>
                  <a:cubicBezTo>
                    <a:pt x="217" y="514"/>
                    <a:pt x="253" y="497"/>
                    <a:pt x="290" y="463"/>
                  </a:cubicBezTo>
                  <a:cubicBezTo>
                    <a:pt x="172" y="338"/>
                    <a:pt x="172" y="338"/>
                    <a:pt x="172" y="338"/>
                  </a:cubicBezTo>
                  <a:cubicBezTo>
                    <a:pt x="129" y="368"/>
                    <a:pt x="96" y="400"/>
                    <a:pt x="96" y="442"/>
                  </a:cubicBezTo>
                  <a:cubicBezTo>
                    <a:pt x="96" y="485"/>
                    <a:pt x="129" y="514"/>
                    <a:pt x="178" y="514"/>
                  </a:cubicBezTo>
                  <a:moveTo>
                    <a:pt x="510" y="566"/>
                  </a:moveTo>
                  <a:cubicBezTo>
                    <a:pt x="510" y="582"/>
                    <a:pt x="493" y="591"/>
                    <a:pt x="460" y="591"/>
                  </a:cubicBezTo>
                  <a:cubicBezTo>
                    <a:pt x="428" y="591"/>
                    <a:pt x="413" y="584"/>
                    <a:pt x="396" y="566"/>
                  </a:cubicBezTo>
                  <a:cubicBezTo>
                    <a:pt x="350" y="518"/>
                    <a:pt x="350" y="518"/>
                    <a:pt x="350" y="518"/>
                  </a:cubicBezTo>
                  <a:cubicBezTo>
                    <a:pt x="305" y="562"/>
                    <a:pt x="248" y="594"/>
                    <a:pt x="172" y="594"/>
                  </a:cubicBezTo>
                  <a:cubicBezTo>
                    <a:pt x="64" y="594"/>
                    <a:pt x="0" y="531"/>
                    <a:pt x="0" y="447"/>
                  </a:cubicBezTo>
                  <a:cubicBezTo>
                    <a:pt x="0" y="368"/>
                    <a:pt x="56" y="319"/>
                    <a:pt x="118" y="279"/>
                  </a:cubicBezTo>
                  <a:cubicBezTo>
                    <a:pt x="76" y="232"/>
                    <a:pt x="47" y="189"/>
                    <a:pt x="47" y="136"/>
                  </a:cubicBezTo>
                  <a:cubicBezTo>
                    <a:pt x="47" y="53"/>
                    <a:pt x="114" y="0"/>
                    <a:pt x="207" y="0"/>
                  </a:cubicBezTo>
                  <a:cubicBezTo>
                    <a:pt x="298" y="0"/>
                    <a:pt x="364" y="52"/>
                    <a:pt x="364" y="130"/>
                  </a:cubicBezTo>
                  <a:cubicBezTo>
                    <a:pt x="364" y="203"/>
                    <a:pt x="305" y="250"/>
                    <a:pt x="242" y="291"/>
                  </a:cubicBezTo>
                  <a:cubicBezTo>
                    <a:pt x="342" y="398"/>
                    <a:pt x="342" y="398"/>
                    <a:pt x="342" y="398"/>
                  </a:cubicBezTo>
                  <a:cubicBezTo>
                    <a:pt x="374" y="348"/>
                    <a:pt x="378" y="337"/>
                    <a:pt x="400" y="293"/>
                  </a:cubicBezTo>
                  <a:cubicBezTo>
                    <a:pt x="409" y="275"/>
                    <a:pt x="419" y="268"/>
                    <a:pt x="434" y="268"/>
                  </a:cubicBezTo>
                  <a:cubicBezTo>
                    <a:pt x="457" y="268"/>
                    <a:pt x="483" y="284"/>
                    <a:pt x="483" y="307"/>
                  </a:cubicBezTo>
                  <a:cubicBezTo>
                    <a:pt x="483" y="329"/>
                    <a:pt x="445" y="399"/>
                    <a:pt x="407" y="450"/>
                  </a:cubicBezTo>
                  <a:cubicBezTo>
                    <a:pt x="486" y="529"/>
                    <a:pt x="486" y="529"/>
                    <a:pt x="486" y="529"/>
                  </a:cubicBezTo>
                  <a:cubicBezTo>
                    <a:pt x="496" y="538"/>
                    <a:pt x="510" y="552"/>
                    <a:pt x="510" y="5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C40855F5-9DED-48EB-840D-0DA70200CD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" y="667"/>
              <a:ext cx="95" cy="118"/>
            </a:xfrm>
            <a:custGeom>
              <a:avLst/>
              <a:gdLst>
                <a:gd name="T0" fmla="*/ 93 w 480"/>
                <a:gd name="T1" fmla="*/ 548 h 588"/>
                <a:gd name="T2" fmla="*/ 46 w 480"/>
                <a:gd name="T3" fmla="*/ 588 h 588"/>
                <a:gd name="T4" fmla="*/ 0 w 480"/>
                <a:gd name="T5" fmla="*/ 548 h 588"/>
                <a:gd name="T6" fmla="*/ 0 w 480"/>
                <a:gd name="T7" fmla="*/ 52 h 588"/>
                <a:gd name="T8" fmla="*/ 63 w 480"/>
                <a:gd name="T9" fmla="*/ 0 h 588"/>
                <a:gd name="T10" fmla="*/ 147 w 480"/>
                <a:gd name="T11" fmla="*/ 47 h 588"/>
                <a:gd name="T12" fmla="*/ 387 w 480"/>
                <a:gd name="T13" fmla="*/ 447 h 588"/>
                <a:gd name="T14" fmla="*/ 387 w 480"/>
                <a:gd name="T15" fmla="*/ 39 h 588"/>
                <a:gd name="T16" fmla="*/ 434 w 480"/>
                <a:gd name="T17" fmla="*/ 0 h 588"/>
                <a:gd name="T18" fmla="*/ 480 w 480"/>
                <a:gd name="T19" fmla="*/ 39 h 588"/>
                <a:gd name="T20" fmla="*/ 480 w 480"/>
                <a:gd name="T21" fmla="*/ 535 h 588"/>
                <a:gd name="T22" fmla="*/ 422 w 480"/>
                <a:gd name="T23" fmla="*/ 588 h 588"/>
                <a:gd name="T24" fmla="*/ 344 w 480"/>
                <a:gd name="T25" fmla="*/ 539 h 588"/>
                <a:gd name="T26" fmla="*/ 93 w 480"/>
                <a:gd name="T27" fmla="*/ 131 h 588"/>
                <a:gd name="T28" fmla="*/ 93 w 480"/>
                <a:gd name="T29" fmla="*/ 54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0" h="588">
                  <a:moveTo>
                    <a:pt x="93" y="548"/>
                  </a:moveTo>
                  <a:cubicBezTo>
                    <a:pt x="93" y="574"/>
                    <a:pt x="78" y="588"/>
                    <a:pt x="46" y="588"/>
                  </a:cubicBezTo>
                  <a:cubicBezTo>
                    <a:pt x="15" y="588"/>
                    <a:pt x="0" y="574"/>
                    <a:pt x="0" y="5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7"/>
                    <a:pt x="22" y="0"/>
                    <a:pt x="63" y="0"/>
                  </a:cubicBezTo>
                  <a:cubicBezTo>
                    <a:pt x="111" y="0"/>
                    <a:pt x="132" y="20"/>
                    <a:pt x="147" y="47"/>
                  </a:cubicBezTo>
                  <a:cubicBezTo>
                    <a:pt x="387" y="447"/>
                    <a:pt x="387" y="447"/>
                    <a:pt x="387" y="4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7" y="13"/>
                    <a:pt x="403" y="0"/>
                    <a:pt x="434" y="0"/>
                  </a:cubicBezTo>
                  <a:cubicBezTo>
                    <a:pt x="465" y="0"/>
                    <a:pt x="480" y="13"/>
                    <a:pt x="480" y="39"/>
                  </a:cubicBezTo>
                  <a:cubicBezTo>
                    <a:pt x="480" y="535"/>
                    <a:pt x="480" y="535"/>
                    <a:pt x="480" y="535"/>
                  </a:cubicBezTo>
                  <a:cubicBezTo>
                    <a:pt x="480" y="571"/>
                    <a:pt x="460" y="588"/>
                    <a:pt x="422" y="588"/>
                  </a:cubicBezTo>
                  <a:cubicBezTo>
                    <a:pt x="382" y="588"/>
                    <a:pt x="361" y="569"/>
                    <a:pt x="344" y="539"/>
                  </a:cubicBezTo>
                  <a:cubicBezTo>
                    <a:pt x="93" y="131"/>
                    <a:pt x="93" y="131"/>
                    <a:pt x="93" y="131"/>
                  </a:cubicBezTo>
                  <a:lnTo>
                    <a:pt x="93" y="5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0000CDFD-2524-4BA5-9ED1-CAD5FE9961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3" y="703"/>
              <a:ext cx="72" cy="82"/>
            </a:xfrm>
            <a:custGeom>
              <a:avLst/>
              <a:gdLst>
                <a:gd name="T0" fmla="*/ 94 w 358"/>
                <a:gd name="T1" fmla="*/ 168 h 414"/>
                <a:gd name="T2" fmla="*/ 264 w 358"/>
                <a:gd name="T3" fmla="*/ 168 h 414"/>
                <a:gd name="T4" fmla="*/ 182 w 358"/>
                <a:gd name="T5" fmla="*/ 77 h 414"/>
                <a:gd name="T6" fmla="*/ 94 w 358"/>
                <a:gd name="T7" fmla="*/ 168 h 414"/>
                <a:gd name="T8" fmla="*/ 348 w 358"/>
                <a:gd name="T9" fmla="*/ 344 h 414"/>
                <a:gd name="T10" fmla="*/ 320 w 358"/>
                <a:gd name="T11" fmla="*/ 382 h 414"/>
                <a:gd name="T12" fmla="*/ 196 w 358"/>
                <a:gd name="T13" fmla="*/ 414 h 414"/>
                <a:gd name="T14" fmla="*/ 0 w 358"/>
                <a:gd name="T15" fmla="*/ 209 h 414"/>
                <a:gd name="T16" fmla="*/ 184 w 358"/>
                <a:gd name="T17" fmla="*/ 0 h 414"/>
                <a:gd name="T18" fmla="*/ 358 w 358"/>
                <a:gd name="T19" fmla="*/ 177 h 414"/>
                <a:gd name="T20" fmla="*/ 301 w 358"/>
                <a:gd name="T21" fmla="*/ 239 h 414"/>
                <a:gd name="T22" fmla="*/ 95 w 358"/>
                <a:gd name="T23" fmla="*/ 239 h 414"/>
                <a:gd name="T24" fmla="*/ 200 w 358"/>
                <a:gd name="T25" fmla="*/ 332 h 414"/>
                <a:gd name="T26" fmla="*/ 275 w 358"/>
                <a:gd name="T27" fmla="*/ 314 h 414"/>
                <a:gd name="T28" fmla="*/ 308 w 358"/>
                <a:gd name="T29" fmla="*/ 301 h 414"/>
                <a:gd name="T30" fmla="*/ 348 w 358"/>
                <a:gd name="T31" fmla="*/ 34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4">
                  <a:moveTo>
                    <a:pt x="94" y="168"/>
                  </a:moveTo>
                  <a:cubicBezTo>
                    <a:pt x="264" y="168"/>
                    <a:pt x="264" y="168"/>
                    <a:pt x="264" y="168"/>
                  </a:cubicBezTo>
                  <a:cubicBezTo>
                    <a:pt x="264" y="115"/>
                    <a:pt x="237" y="77"/>
                    <a:pt x="182" y="77"/>
                  </a:cubicBezTo>
                  <a:cubicBezTo>
                    <a:pt x="132" y="77"/>
                    <a:pt x="102" y="110"/>
                    <a:pt x="94" y="168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0" y="382"/>
                  </a:cubicBezTo>
                  <a:cubicBezTo>
                    <a:pt x="287" y="404"/>
                    <a:pt x="245" y="414"/>
                    <a:pt x="196" y="414"/>
                  </a:cubicBezTo>
                  <a:cubicBezTo>
                    <a:pt x="73" y="414"/>
                    <a:pt x="0" y="337"/>
                    <a:pt x="0" y="209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89" y="0"/>
                    <a:pt x="358" y="74"/>
                    <a:pt x="358" y="177"/>
                  </a:cubicBezTo>
                  <a:cubicBezTo>
                    <a:pt x="358" y="233"/>
                    <a:pt x="335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2"/>
                    <a:pt x="200" y="332"/>
                  </a:cubicBezTo>
                  <a:cubicBezTo>
                    <a:pt x="228" y="332"/>
                    <a:pt x="254" y="326"/>
                    <a:pt x="275" y="314"/>
                  </a:cubicBezTo>
                  <a:cubicBezTo>
                    <a:pt x="287" y="307"/>
                    <a:pt x="297" y="301"/>
                    <a:pt x="308" y="301"/>
                  </a:cubicBezTo>
                  <a:cubicBezTo>
                    <a:pt x="336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CAB9F725-F616-44EC-B59C-521FC03C91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" y="704"/>
              <a:ext cx="117" cy="81"/>
            </a:xfrm>
            <a:custGeom>
              <a:avLst/>
              <a:gdLst>
                <a:gd name="T0" fmla="*/ 215 w 587"/>
                <a:gd name="T1" fmla="*/ 357 h 407"/>
                <a:gd name="T2" fmla="*/ 150 w 587"/>
                <a:gd name="T3" fmla="*/ 407 h 407"/>
                <a:gd name="T4" fmla="*/ 87 w 587"/>
                <a:gd name="T5" fmla="*/ 357 h 407"/>
                <a:gd name="T6" fmla="*/ 5 w 587"/>
                <a:gd name="T7" fmla="*/ 62 h 407"/>
                <a:gd name="T8" fmla="*/ 0 w 587"/>
                <a:gd name="T9" fmla="*/ 30 h 407"/>
                <a:gd name="T10" fmla="*/ 46 w 587"/>
                <a:gd name="T11" fmla="*/ 0 h 407"/>
                <a:gd name="T12" fmla="*/ 100 w 587"/>
                <a:gd name="T13" fmla="*/ 42 h 407"/>
                <a:gd name="T14" fmla="*/ 161 w 587"/>
                <a:gd name="T15" fmla="*/ 293 h 407"/>
                <a:gd name="T16" fmla="*/ 235 w 587"/>
                <a:gd name="T17" fmla="*/ 58 h 407"/>
                <a:gd name="T18" fmla="*/ 295 w 587"/>
                <a:gd name="T19" fmla="*/ 12 h 407"/>
                <a:gd name="T20" fmla="*/ 353 w 587"/>
                <a:gd name="T21" fmla="*/ 58 h 407"/>
                <a:gd name="T22" fmla="*/ 426 w 587"/>
                <a:gd name="T23" fmla="*/ 293 h 407"/>
                <a:gd name="T24" fmla="*/ 490 w 587"/>
                <a:gd name="T25" fmla="*/ 42 h 407"/>
                <a:gd name="T26" fmla="*/ 541 w 587"/>
                <a:gd name="T27" fmla="*/ 0 h 407"/>
                <a:gd name="T28" fmla="*/ 587 w 587"/>
                <a:gd name="T29" fmla="*/ 30 h 407"/>
                <a:gd name="T30" fmla="*/ 580 w 587"/>
                <a:gd name="T31" fmla="*/ 61 h 407"/>
                <a:gd name="T32" fmla="*/ 493 w 587"/>
                <a:gd name="T33" fmla="*/ 358 h 407"/>
                <a:gd name="T34" fmla="*/ 430 w 587"/>
                <a:gd name="T35" fmla="*/ 407 h 407"/>
                <a:gd name="T36" fmla="*/ 366 w 587"/>
                <a:gd name="T37" fmla="*/ 357 h 407"/>
                <a:gd name="T38" fmla="*/ 292 w 587"/>
                <a:gd name="T39" fmla="*/ 128 h 407"/>
                <a:gd name="T40" fmla="*/ 215 w 587"/>
                <a:gd name="T41" fmla="*/ 35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7" h="407">
                  <a:moveTo>
                    <a:pt x="215" y="357"/>
                  </a:moveTo>
                  <a:cubicBezTo>
                    <a:pt x="204" y="390"/>
                    <a:pt x="189" y="407"/>
                    <a:pt x="150" y="407"/>
                  </a:cubicBezTo>
                  <a:cubicBezTo>
                    <a:pt x="112" y="407"/>
                    <a:pt x="97" y="391"/>
                    <a:pt x="87" y="357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51"/>
                    <a:pt x="0" y="38"/>
                    <a:pt x="0" y="30"/>
                  </a:cubicBezTo>
                  <a:cubicBezTo>
                    <a:pt x="0" y="14"/>
                    <a:pt x="10" y="0"/>
                    <a:pt x="46" y="0"/>
                  </a:cubicBezTo>
                  <a:cubicBezTo>
                    <a:pt x="80" y="0"/>
                    <a:pt x="92" y="10"/>
                    <a:pt x="100" y="42"/>
                  </a:cubicBezTo>
                  <a:cubicBezTo>
                    <a:pt x="161" y="293"/>
                    <a:pt x="161" y="293"/>
                    <a:pt x="161" y="293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44" y="30"/>
                    <a:pt x="258" y="12"/>
                    <a:pt x="295" y="12"/>
                  </a:cubicBezTo>
                  <a:cubicBezTo>
                    <a:pt x="330" y="12"/>
                    <a:pt x="345" y="29"/>
                    <a:pt x="353" y="58"/>
                  </a:cubicBezTo>
                  <a:cubicBezTo>
                    <a:pt x="426" y="293"/>
                    <a:pt x="426" y="293"/>
                    <a:pt x="426" y="293"/>
                  </a:cubicBezTo>
                  <a:cubicBezTo>
                    <a:pt x="490" y="42"/>
                    <a:pt x="490" y="42"/>
                    <a:pt x="490" y="42"/>
                  </a:cubicBezTo>
                  <a:cubicBezTo>
                    <a:pt x="498" y="12"/>
                    <a:pt x="506" y="0"/>
                    <a:pt x="541" y="0"/>
                  </a:cubicBezTo>
                  <a:cubicBezTo>
                    <a:pt x="576" y="0"/>
                    <a:pt x="587" y="14"/>
                    <a:pt x="587" y="30"/>
                  </a:cubicBezTo>
                  <a:cubicBezTo>
                    <a:pt x="587" y="40"/>
                    <a:pt x="583" y="52"/>
                    <a:pt x="580" y="61"/>
                  </a:cubicBezTo>
                  <a:cubicBezTo>
                    <a:pt x="493" y="358"/>
                    <a:pt x="493" y="358"/>
                    <a:pt x="493" y="358"/>
                  </a:cubicBezTo>
                  <a:cubicBezTo>
                    <a:pt x="483" y="393"/>
                    <a:pt x="466" y="407"/>
                    <a:pt x="430" y="407"/>
                  </a:cubicBezTo>
                  <a:cubicBezTo>
                    <a:pt x="390" y="407"/>
                    <a:pt x="377" y="391"/>
                    <a:pt x="366" y="357"/>
                  </a:cubicBezTo>
                  <a:cubicBezTo>
                    <a:pt x="292" y="128"/>
                    <a:pt x="292" y="128"/>
                    <a:pt x="292" y="128"/>
                  </a:cubicBezTo>
                  <a:lnTo>
                    <a:pt x="215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89879304-BF04-408F-8E0A-72877E292D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" y="668"/>
              <a:ext cx="82" cy="116"/>
            </a:xfrm>
            <a:custGeom>
              <a:avLst/>
              <a:gdLst>
                <a:gd name="T0" fmla="*/ 372 w 411"/>
                <a:gd name="T1" fmla="*/ 493 h 579"/>
                <a:gd name="T2" fmla="*/ 411 w 411"/>
                <a:gd name="T3" fmla="*/ 536 h 579"/>
                <a:gd name="T4" fmla="*/ 372 w 411"/>
                <a:gd name="T5" fmla="*/ 579 h 579"/>
                <a:gd name="T6" fmla="*/ 45 w 411"/>
                <a:gd name="T7" fmla="*/ 579 h 579"/>
                <a:gd name="T8" fmla="*/ 0 w 411"/>
                <a:gd name="T9" fmla="*/ 539 h 579"/>
                <a:gd name="T10" fmla="*/ 26 w 411"/>
                <a:gd name="T11" fmla="*/ 475 h 579"/>
                <a:gd name="T12" fmla="*/ 286 w 411"/>
                <a:gd name="T13" fmla="*/ 87 h 579"/>
                <a:gd name="T14" fmla="*/ 44 w 411"/>
                <a:gd name="T15" fmla="*/ 87 h 579"/>
                <a:gd name="T16" fmla="*/ 4 w 411"/>
                <a:gd name="T17" fmla="*/ 43 h 579"/>
                <a:gd name="T18" fmla="*/ 44 w 411"/>
                <a:gd name="T19" fmla="*/ 0 h 579"/>
                <a:gd name="T20" fmla="*/ 360 w 411"/>
                <a:gd name="T21" fmla="*/ 0 h 579"/>
                <a:gd name="T22" fmla="*/ 405 w 411"/>
                <a:gd name="T23" fmla="*/ 40 h 579"/>
                <a:gd name="T24" fmla="*/ 379 w 411"/>
                <a:gd name="T25" fmla="*/ 105 h 579"/>
                <a:gd name="T26" fmla="*/ 119 w 411"/>
                <a:gd name="T27" fmla="*/ 493 h 579"/>
                <a:gd name="T28" fmla="*/ 372 w 411"/>
                <a:gd name="T29" fmla="*/ 49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" h="579">
                  <a:moveTo>
                    <a:pt x="372" y="493"/>
                  </a:moveTo>
                  <a:cubicBezTo>
                    <a:pt x="398" y="493"/>
                    <a:pt x="411" y="507"/>
                    <a:pt x="411" y="536"/>
                  </a:cubicBezTo>
                  <a:cubicBezTo>
                    <a:pt x="411" y="565"/>
                    <a:pt x="398" y="579"/>
                    <a:pt x="372" y="579"/>
                  </a:cubicBezTo>
                  <a:cubicBezTo>
                    <a:pt x="45" y="579"/>
                    <a:pt x="45" y="579"/>
                    <a:pt x="45" y="579"/>
                  </a:cubicBezTo>
                  <a:cubicBezTo>
                    <a:pt x="15" y="579"/>
                    <a:pt x="0" y="566"/>
                    <a:pt x="0" y="539"/>
                  </a:cubicBezTo>
                  <a:cubicBezTo>
                    <a:pt x="0" y="515"/>
                    <a:pt x="12" y="497"/>
                    <a:pt x="26" y="475"/>
                  </a:cubicBezTo>
                  <a:cubicBezTo>
                    <a:pt x="286" y="87"/>
                    <a:pt x="286" y="87"/>
                    <a:pt x="286" y="87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18" y="87"/>
                    <a:pt x="4" y="72"/>
                    <a:pt x="4" y="43"/>
                  </a:cubicBezTo>
                  <a:cubicBezTo>
                    <a:pt x="4" y="15"/>
                    <a:pt x="18" y="0"/>
                    <a:pt x="44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90" y="0"/>
                    <a:pt x="405" y="14"/>
                    <a:pt x="405" y="40"/>
                  </a:cubicBezTo>
                  <a:cubicBezTo>
                    <a:pt x="405" y="64"/>
                    <a:pt x="394" y="82"/>
                    <a:pt x="379" y="105"/>
                  </a:cubicBezTo>
                  <a:cubicBezTo>
                    <a:pt x="119" y="493"/>
                    <a:pt x="119" y="493"/>
                    <a:pt x="119" y="493"/>
                  </a:cubicBezTo>
                  <a:lnTo>
                    <a:pt x="372" y="4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9E8EC66A-6CCA-444D-802A-DE73C2F2A1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5" y="703"/>
              <a:ext cx="72" cy="82"/>
            </a:xfrm>
            <a:custGeom>
              <a:avLst/>
              <a:gdLst>
                <a:gd name="T0" fmla="*/ 94 w 358"/>
                <a:gd name="T1" fmla="*/ 168 h 414"/>
                <a:gd name="T2" fmla="*/ 264 w 358"/>
                <a:gd name="T3" fmla="*/ 168 h 414"/>
                <a:gd name="T4" fmla="*/ 182 w 358"/>
                <a:gd name="T5" fmla="*/ 77 h 414"/>
                <a:gd name="T6" fmla="*/ 94 w 358"/>
                <a:gd name="T7" fmla="*/ 168 h 414"/>
                <a:gd name="T8" fmla="*/ 348 w 358"/>
                <a:gd name="T9" fmla="*/ 344 h 414"/>
                <a:gd name="T10" fmla="*/ 320 w 358"/>
                <a:gd name="T11" fmla="*/ 382 h 414"/>
                <a:gd name="T12" fmla="*/ 196 w 358"/>
                <a:gd name="T13" fmla="*/ 414 h 414"/>
                <a:gd name="T14" fmla="*/ 0 w 358"/>
                <a:gd name="T15" fmla="*/ 209 h 414"/>
                <a:gd name="T16" fmla="*/ 184 w 358"/>
                <a:gd name="T17" fmla="*/ 0 h 414"/>
                <a:gd name="T18" fmla="*/ 358 w 358"/>
                <a:gd name="T19" fmla="*/ 177 h 414"/>
                <a:gd name="T20" fmla="*/ 301 w 358"/>
                <a:gd name="T21" fmla="*/ 239 h 414"/>
                <a:gd name="T22" fmla="*/ 95 w 358"/>
                <a:gd name="T23" fmla="*/ 239 h 414"/>
                <a:gd name="T24" fmla="*/ 200 w 358"/>
                <a:gd name="T25" fmla="*/ 332 h 414"/>
                <a:gd name="T26" fmla="*/ 275 w 358"/>
                <a:gd name="T27" fmla="*/ 314 h 414"/>
                <a:gd name="T28" fmla="*/ 308 w 358"/>
                <a:gd name="T29" fmla="*/ 301 h 414"/>
                <a:gd name="T30" fmla="*/ 348 w 358"/>
                <a:gd name="T31" fmla="*/ 34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4">
                  <a:moveTo>
                    <a:pt x="94" y="168"/>
                  </a:moveTo>
                  <a:cubicBezTo>
                    <a:pt x="264" y="168"/>
                    <a:pt x="264" y="168"/>
                    <a:pt x="264" y="168"/>
                  </a:cubicBezTo>
                  <a:cubicBezTo>
                    <a:pt x="264" y="115"/>
                    <a:pt x="237" y="77"/>
                    <a:pt x="182" y="77"/>
                  </a:cubicBezTo>
                  <a:cubicBezTo>
                    <a:pt x="132" y="77"/>
                    <a:pt x="102" y="110"/>
                    <a:pt x="94" y="168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0" y="382"/>
                  </a:cubicBezTo>
                  <a:cubicBezTo>
                    <a:pt x="287" y="404"/>
                    <a:pt x="245" y="414"/>
                    <a:pt x="196" y="414"/>
                  </a:cubicBezTo>
                  <a:cubicBezTo>
                    <a:pt x="73" y="414"/>
                    <a:pt x="0" y="337"/>
                    <a:pt x="0" y="209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89" y="0"/>
                    <a:pt x="358" y="74"/>
                    <a:pt x="358" y="177"/>
                  </a:cubicBezTo>
                  <a:cubicBezTo>
                    <a:pt x="358" y="233"/>
                    <a:pt x="335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2"/>
                    <a:pt x="200" y="332"/>
                  </a:cubicBezTo>
                  <a:cubicBezTo>
                    <a:pt x="228" y="332"/>
                    <a:pt x="254" y="326"/>
                    <a:pt x="275" y="314"/>
                  </a:cubicBezTo>
                  <a:cubicBezTo>
                    <a:pt x="287" y="307"/>
                    <a:pt x="297" y="301"/>
                    <a:pt x="308" y="301"/>
                  </a:cubicBezTo>
                  <a:cubicBezTo>
                    <a:pt x="336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80395338-4ECF-4D53-A673-6210E058B4D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95" y="703"/>
              <a:ext cx="66" cy="82"/>
            </a:xfrm>
            <a:custGeom>
              <a:avLst/>
              <a:gdLst>
                <a:gd name="T0" fmla="*/ 102 w 329"/>
                <a:gd name="T1" fmla="*/ 288 h 411"/>
                <a:gd name="T2" fmla="*/ 160 w 329"/>
                <a:gd name="T3" fmla="*/ 333 h 411"/>
                <a:gd name="T4" fmla="*/ 236 w 329"/>
                <a:gd name="T5" fmla="*/ 305 h 411"/>
                <a:gd name="T6" fmla="*/ 236 w 329"/>
                <a:gd name="T7" fmla="*/ 219 h 411"/>
                <a:gd name="T8" fmla="*/ 102 w 329"/>
                <a:gd name="T9" fmla="*/ 288 h 411"/>
                <a:gd name="T10" fmla="*/ 165 w 329"/>
                <a:gd name="T11" fmla="*/ 81 h 411"/>
                <a:gd name="T12" fmla="*/ 91 w 329"/>
                <a:gd name="T13" fmla="*/ 101 h 411"/>
                <a:gd name="T14" fmla="*/ 57 w 329"/>
                <a:gd name="T15" fmla="*/ 115 h 411"/>
                <a:gd name="T16" fmla="*/ 18 w 329"/>
                <a:gd name="T17" fmla="*/ 69 h 411"/>
                <a:gd name="T18" fmla="*/ 48 w 329"/>
                <a:gd name="T19" fmla="*/ 31 h 411"/>
                <a:gd name="T20" fmla="*/ 175 w 329"/>
                <a:gd name="T21" fmla="*/ 0 h 411"/>
                <a:gd name="T22" fmla="*/ 303 w 329"/>
                <a:gd name="T23" fmla="*/ 48 h 411"/>
                <a:gd name="T24" fmla="*/ 329 w 329"/>
                <a:gd name="T25" fmla="*/ 146 h 411"/>
                <a:gd name="T26" fmla="*/ 329 w 329"/>
                <a:gd name="T27" fmla="*/ 369 h 411"/>
                <a:gd name="T28" fmla="*/ 284 w 329"/>
                <a:gd name="T29" fmla="*/ 410 h 411"/>
                <a:gd name="T30" fmla="*/ 241 w 329"/>
                <a:gd name="T31" fmla="*/ 381 h 411"/>
                <a:gd name="T32" fmla="*/ 241 w 329"/>
                <a:gd name="T33" fmla="*/ 365 h 411"/>
                <a:gd name="T34" fmla="*/ 128 w 329"/>
                <a:gd name="T35" fmla="*/ 411 h 411"/>
                <a:gd name="T36" fmla="*/ 0 w 329"/>
                <a:gd name="T37" fmla="*/ 297 h 411"/>
                <a:gd name="T38" fmla="*/ 236 w 329"/>
                <a:gd name="T39" fmla="*/ 157 h 411"/>
                <a:gd name="T40" fmla="*/ 236 w 329"/>
                <a:gd name="T41" fmla="*/ 148 h 411"/>
                <a:gd name="T42" fmla="*/ 165 w 329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411">
                  <a:moveTo>
                    <a:pt x="102" y="288"/>
                  </a:moveTo>
                  <a:cubicBezTo>
                    <a:pt x="102" y="313"/>
                    <a:pt x="119" y="333"/>
                    <a:pt x="160" y="333"/>
                  </a:cubicBezTo>
                  <a:cubicBezTo>
                    <a:pt x="186" y="333"/>
                    <a:pt x="212" y="324"/>
                    <a:pt x="236" y="305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146" y="230"/>
                    <a:pt x="102" y="247"/>
                    <a:pt x="102" y="288"/>
                  </a:cubicBezTo>
                  <a:moveTo>
                    <a:pt x="165" y="81"/>
                  </a:moveTo>
                  <a:cubicBezTo>
                    <a:pt x="138" y="81"/>
                    <a:pt x="114" y="89"/>
                    <a:pt x="91" y="101"/>
                  </a:cubicBezTo>
                  <a:cubicBezTo>
                    <a:pt x="76" y="109"/>
                    <a:pt x="68" y="115"/>
                    <a:pt x="57" y="115"/>
                  </a:cubicBezTo>
                  <a:cubicBezTo>
                    <a:pt x="33" y="115"/>
                    <a:pt x="18" y="88"/>
                    <a:pt x="18" y="69"/>
                  </a:cubicBezTo>
                  <a:cubicBezTo>
                    <a:pt x="18" y="55"/>
                    <a:pt x="26" y="44"/>
                    <a:pt x="48" y="31"/>
                  </a:cubicBezTo>
                  <a:cubicBezTo>
                    <a:pt x="83" y="11"/>
                    <a:pt x="128" y="0"/>
                    <a:pt x="175" y="0"/>
                  </a:cubicBezTo>
                  <a:cubicBezTo>
                    <a:pt x="239" y="0"/>
                    <a:pt x="278" y="18"/>
                    <a:pt x="303" y="48"/>
                  </a:cubicBezTo>
                  <a:cubicBezTo>
                    <a:pt x="321" y="69"/>
                    <a:pt x="329" y="102"/>
                    <a:pt x="329" y="146"/>
                  </a:cubicBezTo>
                  <a:cubicBezTo>
                    <a:pt x="329" y="369"/>
                    <a:pt x="329" y="369"/>
                    <a:pt x="329" y="369"/>
                  </a:cubicBezTo>
                  <a:cubicBezTo>
                    <a:pt x="329" y="396"/>
                    <a:pt x="318" y="410"/>
                    <a:pt x="284" y="410"/>
                  </a:cubicBezTo>
                  <a:cubicBezTo>
                    <a:pt x="255" y="410"/>
                    <a:pt x="241" y="401"/>
                    <a:pt x="241" y="381"/>
                  </a:cubicBezTo>
                  <a:cubicBezTo>
                    <a:pt x="241" y="365"/>
                    <a:pt x="241" y="365"/>
                    <a:pt x="241" y="365"/>
                  </a:cubicBezTo>
                  <a:cubicBezTo>
                    <a:pt x="214" y="395"/>
                    <a:pt x="176" y="411"/>
                    <a:pt x="128" y="411"/>
                  </a:cubicBezTo>
                  <a:cubicBezTo>
                    <a:pt x="48" y="411"/>
                    <a:pt x="0" y="366"/>
                    <a:pt x="0" y="297"/>
                  </a:cubicBezTo>
                  <a:cubicBezTo>
                    <a:pt x="0" y="215"/>
                    <a:pt x="67" y="169"/>
                    <a:pt x="236" y="157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36" y="103"/>
                    <a:pt x="215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7FD98676-395D-4C2F-AC4D-8B16C5E921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" y="663"/>
              <a:ext cx="19" cy="122"/>
            </a:xfrm>
            <a:custGeom>
              <a:avLst/>
              <a:gdLst>
                <a:gd name="T0" fmla="*/ 96 w 96"/>
                <a:gd name="T1" fmla="*/ 571 h 611"/>
                <a:gd name="T2" fmla="*/ 48 w 96"/>
                <a:gd name="T3" fmla="*/ 611 h 611"/>
                <a:gd name="T4" fmla="*/ 0 w 96"/>
                <a:gd name="T5" fmla="*/ 571 h 611"/>
                <a:gd name="T6" fmla="*/ 0 w 96"/>
                <a:gd name="T7" fmla="*/ 39 h 611"/>
                <a:gd name="T8" fmla="*/ 48 w 96"/>
                <a:gd name="T9" fmla="*/ 0 h 611"/>
                <a:gd name="T10" fmla="*/ 96 w 96"/>
                <a:gd name="T11" fmla="*/ 39 h 611"/>
                <a:gd name="T12" fmla="*/ 96 w 96"/>
                <a:gd name="T13" fmla="*/ 57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1">
                  <a:moveTo>
                    <a:pt x="96" y="571"/>
                  </a:moveTo>
                  <a:cubicBezTo>
                    <a:pt x="96" y="597"/>
                    <a:pt x="80" y="611"/>
                    <a:pt x="48" y="611"/>
                  </a:cubicBezTo>
                  <a:cubicBezTo>
                    <a:pt x="16" y="611"/>
                    <a:pt x="0" y="597"/>
                    <a:pt x="0" y="57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6" y="0"/>
                    <a:pt x="48" y="0"/>
                  </a:cubicBezTo>
                  <a:cubicBezTo>
                    <a:pt x="80" y="0"/>
                    <a:pt x="96" y="13"/>
                    <a:pt x="96" y="39"/>
                  </a:cubicBezTo>
                  <a:lnTo>
                    <a:pt x="96" y="5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E5BAC66C-71DA-415C-8B77-459F28B907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" y="703"/>
              <a:ext cx="66" cy="82"/>
            </a:xfrm>
            <a:custGeom>
              <a:avLst/>
              <a:gdLst>
                <a:gd name="T0" fmla="*/ 102 w 329"/>
                <a:gd name="T1" fmla="*/ 288 h 411"/>
                <a:gd name="T2" fmla="*/ 160 w 329"/>
                <a:gd name="T3" fmla="*/ 333 h 411"/>
                <a:gd name="T4" fmla="*/ 236 w 329"/>
                <a:gd name="T5" fmla="*/ 305 h 411"/>
                <a:gd name="T6" fmla="*/ 236 w 329"/>
                <a:gd name="T7" fmla="*/ 219 h 411"/>
                <a:gd name="T8" fmla="*/ 102 w 329"/>
                <a:gd name="T9" fmla="*/ 288 h 411"/>
                <a:gd name="T10" fmla="*/ 165 w 329"/>
                <a:gd name="T11" fmla="*/ 81 h 411"/>
                <a:gd name="T12" fmla="*/ 91 w 329"/>
                <a:gd name="T13" fmla="*/ 101 h 411"/>
                <a:gd name="T14" fmla="*/ 57 w 329"/>
                <a:gd name="T15" fmla="*/ 115 h 411"/>
                <a:gd name="T16" fmla="*/ 18 w 329"/>
                <a:gd name="T17" fmla="*/ 69 h 411"/>
                <a:gd name="T18" fmla="*/ 48 w 329"/>
                <a:gd name="T19" fmla="*/ 31 h 411"/>
                <a:gd name="T20" fmla="*/ 175 w 329"/>
                <a:gd name="T21" fmla="*/ 0 h 411"/>
                <a:gd name="T22" fmla="*/ 303 w 329"/>
                <a:gd name="T23" fmla="*/ 48 h 411"/>
                <a:gd name="T24" fmla="*/ 329 w 329"/>
                <a:gd name="T25" fmla="*/ 146 h 411"/>
                <a:gd name="T26" fmla="*/ 329 w 329"/>
                <a:gd name="T27" fmla="*/ 369 h 411"/>
                <a:gd name="T28" fmla="*/ 284 w 329"/>
                <a:gd name="T29" fmla="*/ 410 h 411"/>
                <a:gd name="T30" fmla="*/ 241 w 329"/>
                <a:gd name="T31" fmla="*/ 381 h 411"/>
                <a:gd name="T32" fmla="*/ 241 w 329"/>
                <a:gd name="T33" fmla="*/ 365 h 411"/>
                <a:gd name="T34" fmla="*/ 128 w 329"/>
                <a:gd name="T35" fmla="*/ 411 h 411"/>
                <a:gd name="T36" fmla="*/ 0 w 329"/>
                <a:gd name="T37" fmla="*/ 297 h 411"/>
                <a:gd name="T38" fmla="*/ 236 w 329"/>
                <a:gd name="T39" fmla="*/ 157 h 411"/>
                <a:gd name="T40" fmla="*/ 236 w 329"/>
                <a:gd name="T41" fmla="*/ 148 h 411"/>
                <a:gd name="T42" fmla="*/ 165 w 329"/>
                <a:gd name="T43" fmla="*/ 8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411">
                  <a:moveTo>
                    <a:pt x="102" y="288"/>
                  </a:moveTo>
                  <a:cubicBezTo>
                    <a:pt x="102" y="313"/>
                    <a:pt x="119" y="333"/>
                    <a:pt x="160" y="333"/>
                  </a:cubicBezTo>
                  <a:cubicBezTo>
                    <a:pt x="186" y="333"/>
                    <a:pt x="212" y="324"/>
                    <a:pt x="236" y="305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146" y="230"/>
                    <a:pt x="102" y="247"/>
                    <a:pt x="102" y="288"/>
                  </a:cubicBezTo>
                  <a:moveTo>
                    <a:pt x="165" y="81"/>
                  </a:moveTo>
                  <a:cubicBezTo>
                    <a:pt x="139" y="81"/>
                    <a:pt x="114" y="89"/>
                    <a:pt x="91" y="101"/>
                  </a:cubicBezTo>
                  <a:cubicBezTo>
                    <a:pt x="76" y="109"/>
                    <a:pt x="68" y="115"/>
                    <a:pt x="57" y="115"/>
                  </a:cubicBezTo>
                  <a:cubicBezTo>
                    <a:pt x="33" y="115"/>
                    <a:pt x="18" y="88"/>
                    <a:pt x="18" y="69"/>
                  </a:cubicBezTo>
                  <a:cubicBezTo>
                    <a:pt x="18" y="55"/>
                    <a:pt x="26" y="44"/>
                    <a:pt x="48" y="31"/>
                  </a:cubicBezTo>
                  <a:cubicBezTo>
                    <a:pt x="83" y="11"/>
                    <a:pt x="128" y="0"/>
                    <a:pt x="175" y="0"/>
                  </a:cubicBezTo>
                  <a:cubicBezTo>
                    <a:pt x="239" y="0"/>
                    <a:pt x="278" y="18"/>
                    <a:pt x="303" y="48"/>
                  </a:cubicBezTo>
                  <a:cubicBezTo>
                    <a:pt x="321" y="69"/>
                    <a:pt x="329" y="102"/>
                    <a:pt x="329" y="146"/>
                  </a:cubicBezTo>
                  <a:cubicBezTo>
                    <a:pt x="329" y="369"/>
                    <a:pt x="329" y="369"/>
                    <a:pt x="329" y="369"/>
                  </a:cubicBezTo>
                  <a:cubicBezTo>
                    <a:pt x="329" y="396"/>
                    <a:pt x="318" y="410"/>
                    <a:pt x="284" y="410"/>
                  </a:cubicBezTo>
                  <a:cubicBezTo>
                    <a:pt x="255" y="410"/>
                    <a:pt x="241" y="401"/>
                    <a:pt x="241" y="381"/>
                  </a:cubicBezTo>
                  <a:cubicBezTo>
                    <a:pt x="241" y="365"/>
                    <a:pt x="241" y="365"/>
                    <a:pt x="241" y="365"/>
                  </a:cubicBezTo>
                  <a:cubicBezTo>
                    <a:pt x="214" y="395"/>
                    <a:pt x="176" y="411"/>
                    <a:pt x="128" y="411"/>
                  </a:cubicBezTo>
                  <a:cubicBezTo>
                    <a:pt x="48" y="411"/>
                    <a:pt x="0" y="366"/>
                    <a:pt x="0" y="297"/>
                  </a:cubicBezTo>
                  <a:cubicBezTo>
                    <a:pt x="0" y="215"/>
                    <a:pt x="67" y="169"/>
                    <a:pt x="236" y="157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36" y="103"/>
                    <a:pt x="215" y="81"/>
                    <a:pt x="165" y="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2CB5CDC0-3C85-42F5-B218-D90B9D21B9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8" y="703"/>
              <a:ext cx="71" cy="82"/>
            </a:xfrm>
            <a:custGeom>
              <a:avLst/>
              <a:gdLst>
                <a:gd name="T0" fmla="*/ 91 w 355"/>
                <a:gd name="T1" fmla="*/ 41 h 409"/>
                <a:gd name="T2" fmla="*/ 91 w 355"/>
                <a:gd name="T3" fmla="*/ 60 h 409"/>
                <a:gd name="T4" fmla="*/ 215 w 355"/>
                <a:gd name="T5" fmla="*/ 0 h 409"/>
                <a:gd name="T6" fmla="*/ 330 w 355"/>
                <a:gd name="T7" fmla="*/ 53 h 409"/>
                <a:gd name="T8" fmla="*/ 355 w 355"/>
                <a:gd name="T9" fmla="*/ 157 h 409"/>
                <a:gd name="T10" fmla="*/ 355 w 355"/>
                <a:gd name="T11" fmla="*/ 369 h 409"/>
                <a:gd name="T12" fmla="*/ 307 w 355"/>
                <a:gd name="T13" fmla="*/ 409 h 409"/>
                <a:gd name="T14" fmla="*/ 258 w 355"/>
                <a:gd name="T15" fmla="*/ 369 h 409"/>
                <a:gd name="T16" fmla="*/ 258 w 355"/>
                <a:gd name="T17" fmla="*/ 174 h 409"/>
                <a:gd name="T18" fmla="*/ 244 w 355"/>
                <a:gd name="T19" fmla="*/ 113 h 409"/>
                <a:gd name="T20" fmla="*/ 181 w 355"/>
                <a:gd name="T21" fmla="*/ 84 h 409"/>
                <a:gd name="T22" fmla="*/ 96 w 355"/>
                <a:gd name="T23" fmla="*/ 125 h 409"/>
                <a:gd name="T24" fmla="*/ 96 w 355"/>
                <a:gd name="T25" fmla="*/ 369 h 409"/>
                <a:gd name="T26" fmla="*/ 48 w 355"/>
                <a:gd name="T27" fmla="*/ 409 h 409"/>
                <a:gd name="T28" fmla="*/ 0 w 355"/>
                <a:gd name="T29" fmla="*/ 369 h 409"/>
                <a:gd name="T30" fmla="*/ 0 w 355"/>
                <a:gd name="T31" fmla="*/ 41 h 409"/>
                <a:gd name="T32" fmla="*/ 47 w 355"/>
                <a:gd name="T33" fmla="*/ 2 h 409"/>
                <a:gd name="T34" fmla="*/ 91 w 355"/>
                <a:gd name="T3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409">
                  <a:moveTo>
                    <a:pt x="91" y="41"/>
                  </a:moveTo>
                  <a:cubicBezTo>
                    <a:pt x="91" y="60"/>
                    <a:pt x="91" y="60"/>
                    <a:pt x="91" y="60"/>
                  </a:cubicBezTo>
                  <a:cubicBezTo>
                    <a:pt x="115" y="24"/>
                    <a:pt x="157" y="0"/>
                    <a:pt x="215" y="0"/>
                  </a:cubicBezTo>
                  <a:cubicBezTo>
                    <a:pt x="264" y="0"/>
                    <a:pt x="304" y="15"/>
                    <a:pt x="330" y="53"/>
                  </a:cubicBezTo>
                  <a:cubicBezTo>
                    <a:pt x="347" y="78"/>
                    <a:pt x="355" y="113"/>
                    <a:pt x="355" y="157"/>
                  </a:cubicBezTo>
                  <a:cubicBezTo>
                    <a:pt x="355" y="369"/>
                    <a:pt x="355" y="369"/>
                    <a:pt x="355" y="369"/>
                  </a:cubicBezTo>
                  <a:cubicBezTo>
                    <a:pt x="355" y="395"/>
                    <a:pt x="339" y="409"/>
                    <a:pt x="307" y="409"/>
                  </a:cubicBezTo>
                  <a:cubicBezTo>
                    <a:pt x="275" y="409"/>
                    <a:pt x="258" y="395"/>
                    <a:pt x="258" y="369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8" y="149"/>
                    <a:pt x="255" y="128"/>
                    <a:pt x="244" y="113"/>
                  </a:cubicBezTo>
                  <a:cubicBezTo>
                    <a:pt x="231" y="93"/>
                    <a:pt x="210" y="84"/>
                    <a:pt x="181" y="84"/>
                  </a:cubicBezTo>
                  <a:cubicBezTo>
                    <a:pt x="142" y="84"/>
                    <a:pt x="114" y="102"/>
                    <a:pt x="96" y="125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6" y="395"/>
                    <a:pt x="80" y="409"/>
                    <a:pt x="48" y="409"/>
                  </a:cubicBezTo>
                  <a:cubicBezTo>
                    <a:pt x="16" y="409"/>
                    <a:pt x="0" y="395"/>
                    <a:pt x="0" y="36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7" y="2"/>
                  </a:cubicBezTo>
                  <a:cubicBezTo>
                    <a:pt x="80" y="2"/>
                    <a:pt x="92" y="18"/>
                    <a:pt x="9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5064F06A-4559-4A36-9881-7E949A6E22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2" y="663"/>
              <a:ext cx="75" cy="122"/>
            </a:xfrm>
            <a:custGeom>
              <a:avLst/>
              <a:gdLst>
                <a:gd name="T0" fmla="*/ 208 w 373"/>
                <a:gd name="T1" fmla="*/ 280 h 612"/>
                <a:gd name="T2" fmla="*/ 99 w 373"/>
                <a:gd name="T3" fmla="*/ 406 h 612"/>
                <a:gd name="T4" fmla="*/ 205 w 373"/>
                <a:gd name="T5" fmla="*/ 534 h 612"/>
                <a:gd name="T6" fmla="*/ 277 w 373"/>
                <a:gd name="T7" fmla="*/ 507 h 612"/>
                <a:gd name="T8" fmla="*/ 277 w 373"/>
                <a:gd name="T9" fmla="*/ 302 h 612"/>
                <a:gd name="T10" fmla="*/ 208 w 373"/>
                <a:gd name="T11" fmla="*/ 280 h 612"/>
                <a:gd name="T12" fmla="*/ 197 w 373"/>
                <a:gd name="T13" fmla="*/ 202 h 612"/>
                <a:gd name="T14" fmla="*/ 277 w 373"/>
                <a:gd name="T15" fmla="*/ 222 h 612"/>
                <a:gd name="T16" fmla="*/ 277 w 373"/>
                <a:gd name="T17" fmla="*/ 39 h 612"/>
                <a:gd name="T18" fmla="*/ 325 w 373"/>
                <a:gd name="T19" fmla="*/ 0 h 612"/>
                <a:gd name="T20" fmla="*/ 373 w 373"/>
                <a:gd name="T21" fmla="*/ 39 h 612"/>
                <a:gd name="T22" fmla="*/ 373 w 373"/>
                <a:gd name="T23" fmla="*/ 571 h 612"/>
                <a:gd name="T24" fmla="*/ 326 w 373"/>
                <a:gd name="T25" fmla="*/ 611 h 612"/>
                <a:gd name="T26" fmla="*/ 284 w 373"/>
                <a:gd name="T27" fmla="*/ 579 h 612"/>
                <a:gd name="T28" fmla="*/ 284 w 373"/>
                <a:gd name="T29" fmla="*/ 567 h 612"/>
                <a:gd name="T30" fmla="*/ 175 w 373"/>
                <a:gd name="T31" fmla="*/ 612 h 612"/>
                <a:gd name="T32" fmla="*/ 0 w 373"/>
                <a:gd name="T33" fmla="*/ 411 h 612"/>
                <a:gd name="T34" fmla="*/ 197 w 373"/>
                <a:gd name="T35" fmla="*/ 20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612">
                  <a:moveTo>
                    <a:pt x="208" y="280"/>
                  </a:moveTo>
                  <a:cubicBezTo>
                    <a:pt x="141" y="280"/>
                    <a:pt x="99" y="327"/>
                    <a:pt x="99" y="406"/>
                  </a:cubicBezTo>
                  <a:cubicBezTo>
                    <a:pt x="99" y="487"/>
                    <a:pt x="142" y="534"/>
                    <a:pt x="205" y="534"/>
                  </a:cubicBezTo>
                  <a:cubicBezTo>
                    <a:pt x="232" y="534"/>
                    <a:pt x="257" y="525"/>
                    <a:pt x="277" y="507"/>
                  </a:cubicBezTo>
                  <a:cubicBezTo>
                    <a:pt x="277" y="302"/>
                    <a:pt x="277" y="302"/>
                    <a:pt x="277" y="302"/>
                  </a:cubicBezTo>
                  <a:cubicBezTo>
                    <a:pt x="257" y="287"/>
                    <a:pt x="234" y="280"/>
                    <a:pt x="208" y="280"/>
                  </a:cubicBezTo>
                  <a:moveTo>
                    <a:pt x="197" y="202"/>
                  </a:moveTo>
                  <a:cubicBezTo>
                    <a:pt x="229" y="202"/>
                    <a:pt x="257" y="209"/>
                    <a:pt x="277" y="222"/>
                  </a:cubicBezTo>
                  <a:cubicBezTo>
                    <a:pt x="277" y="39"/>
                    <a:pt x="277" y="39"/>
                    <a:pt x="277" y="39"/>
                  </a:cubicBezTo>
                  <a:cubicBezTo>
                    <a:pt x="277" y="13"/>
                    <a:pt x="293" y="0"/>
                    <a:pt x="325" y="0"/>
                  </a:cubicBezTo>
                  <a:cubicBezTo>
                    <a:pt x="357" y="0"/>
                    <a:pt x="373" y="13"/>
                    <a:pt x="373" y="39"/>
                  </a:cubicBezTo>
                  <a:cubicBezTo>
                    <a:pt x="373" y="571"/>
                    <a:pt x="373" y="571"/>
                    <a:pt x="373" y="571"/>
                  </a:cubicBezTo>
                  <a:cubicBezTo>
                    <a:pt x="373" y="598"/>
                    <a:pt x="358" y="611"/>
                    <a:pt x="326" y="611"/>
                  </a:cubicBezTo>
                  <a:cubicBezTo>
                    <a:pt x="297" y="611"/>
                    <a:pt x="284" y="599"/>
                    <a:pt x="284" y="579"/>
                  </a:cubicBezTo>
                  <a:cubicBezTo>
                    <a:pt x="284" y="567"/>
                    <a:pt x="284" y="567"/>
                    <a:pt x="284" y="567"/>
                  </a:cubicBezTo>
                  <a:cubicBezTo>
                    <a:pt x="257" y="596"/>
                    <a:pt x="221" y="612"/>
                    <a:pt x="175" y="612"/>
                  </a:cubicBezTo>
                  <a:cubicBezTo>
                    <a:pt x="76" y="612"/>
                    <a:pt x="0" y="537"/>
                    <a:pt x="0" y="411"/>
                  </a:cubicBezTo>
                  <a:cubicBezTo>
                    <a:pt x="0" y="283"/>
                    <a:pt x="78" y="202"/>
                    <a:pt x="197" y="20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0D9DF8A-C934-429A-BA5F-2EAECF3681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" y="823"/>
              <a:ext cx="77" cy="120"/>
            </a:xfrm>
            <a:custGeom>
              <a:avLst/>
              <a:gdLst>
                <a:gd name="T0" fmla="*/ 9 w 385"/>
                <a:gd name="T1" fmla="*/ 160 h 599"/>
                <a:gd name="T2" fmla="*/ 201 w 385"/>
                <a:gd name="T3" fmla="*/ 0 h 599"/>
                <a:gd name="T4" fmla="*/ 342 w 385"/>
                <a:gd name="T5" fmla="*/ 38 h 599"/>
                <a:gd name="T6" fmla="*/ 373 w 385"/>
                <a:gd name="T7" fmla="*/ 79 h 599"/>
                <a:gd name="T8" fmla="*/ 332 w 385"/>
                <a:gd name="T9" fmla="*/ 128 h 599"/>
                <a:gd name="T10" fmla="*/ 296 w 385"/>
                <a:gd name="T11" fmla="*/ 113 h 599"/>
                <a:gd name="T12" fmla="*/ 201 w 385"/>
                <a:gd name="T13" fmla="*/ 85 h 599"/>
                <a:gd name="T14" fmla="*/ 106 w 385"/>
                <a:gd name="T15" fmla="*/ 155 h 599"/>
                <a:gd name="T16" fmla="*/ 385 w 385"/>
                <a:gd name="T17" fmla="*/ 428 h 599"/>
                <a:gd name="T18" fmla="*/ 183 w 385"/>
                <a:gd name="T19" fmla="*/ 599 h 599"/>
                <a:gd name="T20" fmla="*/ 32 w 385"/>
                <a:gd name="T21" fmla="*/ 554 h 599"/>
                <a:gd name="T22" fmla="*/ 0 w 385"/>
                <a:gd name="T23" fmla="*/ 510 h 599"/>
                <a:gd name="T24" fmla="*/ 42 w 385"/>
                <a:gd name="T25" fmla="*/ 461 h 599"/>
                <a:gd name="T26" fmla="*/ 80 w 385"/>
                <a:gd name="T27" fmla="*/ 478 h 599"/>
                <a:gd name="T28" fmla="*/ 184 w 385"/>
                <a:gd name="T29" fmla="*/ 514 h 599"/>
                <a:gd name="T30" fmla="*/ 288 w 385"/>
                <a:gd name="T31" fmla="*/ 434 h 599"/>
                <a:gd name="T32" fmla="*/ 9 w 385"/>
                <a:gd name="T33" fmla="*/ 1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5" h="599">
                  <a:moveTo>
                    <a:pt x="9" y="160"/>
                  </a:moveTo>
                  <a:cubicBezTo>
                    <a:pt x="9" y="63"/>
                    <a:pt x="87" y="0"/>
                    <a:pt x="201" y="0"/>
                  </a:cubicBezTo>
                  <a:cubicBezTo>
                    <a:pt x="247" y="0"/>
                    <a:pt x="296" y="10"/>
                    <a:pt x="342" y="38"/>
                  </a:cubicBezTo>
                  <a:cubicBezTo>
                    <a:pt x="363" y="52"/>
                    <a:pt x="373" y="63"/>
                    <a:pt x="373" y="79"/>
                  </a:cubicBezTo>
                  <a:cubicBezTo>
                    <a:pt x="373" y="101"/>
                    <a:pt x="354" y="128"/>
                    <a:pt x="332" y="128"/>
                  </a:cubicBezTo>
                  <a:cubicBezTo>
                    <a:pt x="323" y="128"/>
                    <a:pt x="314" y="123"/>
                    <a:pt x="296" y="113"/>
                  </a:cubicBezTo>
                  <a:cubicBezTo>
                    <a:pt x="265" y="96"/>
                    <a:pt x="237" y="85"/>
                    <a:pt x="201" y="85"/>
                  </a:cubicBezTo>
                  <a:cubicBezTo>
                    <a:pt x="140" y="85"/>
                    <a:pt x="106" y="115"/>
                    <a:pt x="106" y="155"/>
                  </a:cubicBezTo>
                  <a:cubicBezTo>
                    <a:pt x="106" y="262"/>
                    <a:pt x="385" y="239"/>
                    <a:pt x="385" y="428"/>
                  </a:cubicBezTo>
                  <a:cubicBezTo>
                    <a:pt x="385" y="536"/>
                    <a:pt x="298" y="599"/>
                    <a:pt x="183" y="599"/>
                  </a:cubicBezTo>
                  <a:cubicBezTo>
                    <a:pt x="122" y="599"/>
                    <a:pt x="66" y="580"/>
                    <a:pt x="32" y="554"/>
                  </a:cubicBezTo>
                  <a:cubicBezTo>
                    <a:pt x="11" y="539"/>
                    <a:pt x="0" y="526"/>
                    <a:pt x="0" y="510"/>
                  </a:cubicBezTo>
                  <a:cubicBezTo>
                    <a:pt x="0" y="487"/>
                    <a:pt x="20" y="461"/>
                    <a:pt x="42" y="461"/>
                  </a:cubicBezTo>
                  <a:cubicBezTo>
                    <a:pt x="53" y="461"/>
                    <a:pt x="62" y="467"/>
                    <a:pt x="80" y="478"/>
                  </a:cubicBezTo>
                  <a:cubicBezTo>
                    <a:pt x="110" y="498"/>
                    <a:pt x="141" y="514"/>
                    <a:pt x="184" y="514"/>
                  </a:cubicBezTo>
                  <a:cubicBezTo>
                    <a:pt x="245" y="514"/>
                    <a:pt x="288" y="483"/>
                    <a:pt x="288" y="434"/>
                  </a:cubicBezTo>
                  <a:cubicBezTo>
                    <a:pt x="288" y="315"/>
                    <a:pt x="9" y="341"/>
                    <a:pt x="9" y="16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0E837373-1E61-4155-86AB-56C2BF28B4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" y="860"/>
              <a:ext cx="66" cy="82"/>
            </a:xfrm>
            <a:custGeom>
              <a:avLst/>
              <a:gdLst>
                <a:gd name="T0" fmla="*/ 199 w 331"/>
                <a:gd name="T1" fmla="*/ 329 h 412"/>
                <a:gd name="T2" fmla="*/ 260 w 331"/>
                <a:gd name="T3" fmla="*/ 311 h 412"/>
                <a:gd name="T4" fmla="*/ 289 w 331"/>
                <a:gd name="T5" fmla="*/ 300 h 412"/>
                <a:gd name="T6" fmla="*/ 331 w 331"/>
                <a:gd name="T7" fmla="*/ 343 h 412"/>
                <a:gd name="T8" fmla="*/ 308 w 331"/>
                <a:gd name="T9" fmla="*/ 380 h 412"/>
                <a:gd name="T10" fmla="*/ 196 w 331"/>
                <a:gd name="T11" fmla="*/ 412 h 412"/>
                <a:gd name="T12" fmla="*/ 0 w 331"/>
                <a:gd name="T13" fmla="*/ 205 h 412"/>
                <a:gd name="T14" fmla="*/ 196 w 331"/>
                <a:gd name="T15" fmla="*/ 0 h 412"/>
                <a:gd name="T16" fmla="*/ 308 w 331"/>
                <a:gd name="T17" fmla="*/ 30 h 412"/>
                <a:gd name="T18" fmla="*/ 331 w 331"/>
                <a:gd name="T19" fmla="*/ 65 h 412"/>
                <a:gd name="T20" fmla="*/ 290 w 331"/>
                <a:gd name="T21" fmla="*/ 112 h 412"/>
                <a:gd name="T22" fmla="*/ 260 w 331"/>
                <a:gd name="T23" fmla="*/ 100 h 412"/>
                <a:gd name="T24" fmla="*/ 199 w 331"/>
                <a:gd name="T25" fmla="*/ 82 h 412"/>
                <a:gd name="T26" fmla="*/ 99 w 331"/>
                <a:gd name="T27" fmla="*/ 204 h 412"/>
                <a:gd name="T28" fmla="*/ 199 w 331"/>
                <a:gd name="T29" fmla="*/ 32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12">
                  <a:moveTo>
                    <a:pt x="199" y="329"/>
                  </a:moveTo>
                  <a:cubicBezTo>
                    <a:pt x="221" y="329"/>
                    <a:pt x="243" y="322"/>
                    <a:pt x="260" y="311"/>
                  </a:cubicBezTo>
                  <a:cubicBezTo>
                    <a:pt x="270" y="305"/>
                    <a:pt x="279" y="300"/>
                    <a:pt x="289" y="300"/>
                  </a:cubicBezTo>
                  <a:cubicBezTo>
                    <a:pt x="315" y="300"/>
                    <a:pt x="331" y="322"/>
                    <a:pt x="331" y="343"/>
                  </a:cubicBezTo>
                  <a:cubicBezTo>
                    <a:pt x="331" y="359"/>
                    <a:pt x="322" y="371"/>
                    <a:pt x="308" y="380"/>
                  </a:cubicBezTo>
                  <a:cubicBezTo>
                    <a:pt x="279" y="401"/>
                    <a:pt x="234" y="412"/>
                    <a:pt x="196" y="412"/>
                  </a:cubicBezTo>
                  <a:cubicBezTo>
                    <a:pt x="85" y="412"/>
                    <a:pt x="0" y="330"/>
                    <a:pt x="0" y="205"/>
                  </a:cubicBezTo>
                  <a:cubicBezTo>
                    <a:pt x="0" y="83"/>
                    <a:pt x="81" y="0"/>
                    <a:pt x="196" y="0"/>
                  </a:cubicBezTo>
                  <a:cubicBezTo>
                    <a:pt x="233" y="0"/>
                    <a:pt x="277" y="8"/>
                    <a:pt x="308" y="30"/>
                  </a:cubicBezTo>
                  <a:cubicBezTo>
                    <a:pt x="324" y="41"/>
                    <a:pt x="331" y="52"/>
                    <a:pt x="331" y="65"/>
                  </a:cubicBezTo>
                  <a:cubicBezTo>
                    <a:pt x="331" y="86"/>
                    <a:pt x="317" y="112"/>
                    <a:pt x="290" y="112"/>
                  </a:cubicBezTo>
                  <a:cubicBezTo>
                    <a:pt x="281" y="112"/>
                    <a:pt x="273" y="107"/>
                    <a:pt x="260" y="100"/>
                  </a:cubicBezTo>
                  <a:cubicBezTo>
                    <a:pt x="240" y="89"/>
                    <a:pt x="223" y="82"/>
                    <a:pt x="199" y="82"/>
                  </a:cubicBezTo>
                  <a:cubicBezTo>
                    <a:pt x="135" y="82"/>
                    <a:pt x="99" y="129"/>
                    <a:pt x="99" y="204"/>
                  </a:cubicBezTo>
                  <a:cubicBezTo>
                    <a:pt x="99" y="277"/>
                    <a:pt x="134" y="329"/>
                    <a:pt x="199" y="32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831234C-D7F6-4E48-9EA8-CD8A510AE9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3" y="819"/>
              <a:ext cx="70" cy="123"/>
            </a:xfrm>
            <a:custGeom>
              <a:avLst/>
              <a:gdLst>
                <a:gd name="T0" fmla="*/ 355 w 355"/>
                <a:gd name="T1" fmla="*/ 572 h 611"/>
                <a:gd name="T2" fmla="*/ 307 w 355"/>
                <a:gd name="T3" fmla="*/ 611 h 611"/>
                <a:gd name="T4" fmla="*/ 259 w 355"/>
                <a:gd name="T5" fmla="*/ 572 h 611"/>
                <a:gd name="T6" fmla="*/ 259 w 355"/>
                <a:gd name="T7" fmla="*/ 376 h 611"/>
                <a:gd name="T8" fmla="*/ 244 w 355"/>
                <a:gd name="T9" fmla="*/ 316 h 611"/>
                <a:gd name="T10" fmla="*/ 181 w 355"/>
                <a:gd name="T11" fmla="*/ 287 h 611"/>
                <a:gd name="T12" fmla="*/ 96 w 355"/>
                <a:gd name="T13" fmla="*/ 328 h 611"/>
                <a:gd name="T14" fmla="*/ 96 w 355"/>
                <a:gd name="T15" fmla="*/ 572 h 611"/>
                <a:gd name="T16" fmla="*/ 48 w 355"/>
                <a:gd name="T17" fmla="*/ 611 h 611"/>
                <a:gd name="T18" fmla="*/ 0 w 355"/>
                <a:gd name="T19" fmla="*/ 572 h 611"/>
                <a:gd name="T20" fmla="*/ 0 w 355"/>
                <a:gd name="T21" fmla="*/ 40 h 611"/>
                <a:gd name="T22" fmla="*/ 48 w 355"/>
                <a:gd name="T23" fmla="*/ 0 h 611"/>
                <a:gd name="T24" fmla="*/ 96 w 355"/>
                <a:gd name="T25" fmla="*/ 40 h 611"/>
                <a:gd name="T26" fmla="*/ 96 w 355"/>
                <a:gd name="T27" fmla="*/ 257 h 611"/>
                <a:gd name="T28" fmla="*/ 215 w 355"/>
                <a:gd name="T29" fmla="*/ 202 h 611"/>
                <a:gd name="T30" fmla="*/ 330 w 355"/>
                <a:gd name="T31" fmla="*/ 256 h 611"/>
                <a:gd name="T32" fmla="*/ 355 w 355"/>
                <a:gd name="T33" fmla="*/ 360 h 611"/>
                <a:gd name="T34" fmla="*/ 355 w 355"/>
                <a:gd name="T35" fmla="*/ 57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611">
                  <a:moveTo>
                    <a:pt x="355" y="572"/>
                  </a:moveTo>
                  <a:cubicBezTo>
                    <a:pt x="355" y="598"/>
                    <a:pt x="339" y="611"/>
                    <a:pt x="307" y="611"/>
                  </a:cubicBezTo>
                  <a:cubicBezTo>
                    <a:pt x="275" y="611"/>
                    <a:pt x="259" y="598"/>
                    <a:pt x="259" y="572"/>
                  </a:cubicBezTo>
                  <a:cubicBezTo>
                    <a:pt x="259" y="376"/>
                    <a:pt x="259" y="376"/>
                    <a:pt x="259" y="376"/>
                  </a:cubicBezTo>
                  <a:cubicBezTo>
                    <a:pt x="259" y="352"/>
                    <a:pt x="255" y="331"/>
                    <a:pt x="244" y="316"/>
                  </a:cubicBezTo>
                  <a:cubicBezTo>
                    <a:pt x="231" y="296"/>
                    <a:pt x="210" y="287"/>
                    <a:pt x="181" y="287"/>
                  </a:cubicBezTo>
                  <a:cubicBezTo>
                    <a:pt x="142" y="287"/>
                    <a:pt x="114" y="305"/>
                    <a:pt x="96" y="328"/>
                  </a:cubicBezTo>
                  <a:cubicBezTo>
                    <a:pt x="96" y="572"/>
                    <a:pt x="96" y="572"/>
                    <a:pt x="96" y="572"/>
                  </a:cubicBezTo>
                  <a:cubicBezTo>
                    <a:pt x="96" y="598"/>
                    <a:pt x="80" y="611"/>
                    <a:pt x="48" y="611"/>
                  </a:cubicBezTo>
                  <a:cubicBezTo>
                    <a:pt x="16" y="611"/>
                    <a:pt x="0" y="598"/>
                    <a:pt x="0" y="57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"/>
                    <a:pt x="16" y="0"/>
                    <a:pt x="48" y="0"/>
                  </a:cubicBezTo>
                  <a:cubicBezTo>
                    <a:pt x="80" y="0"/>
                    <a:pt x="96" y="14"/>
                    <a:pt x="96" y="4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20" y="224"/>
                    <a:pt x="161" y="202"/>
                    <a:pt x="215" y="202"/>
                  </a:cubicBezTo>
                  <a:cubicBezTo>
                    <a:pt x="264" y="202"/>
                    <a:pt x="304" y="218"/>
                    <a:pt x="330" y="256"/>
                  </a:cubicBezTo>
                  <a:cubicBezTo>
                    <a:pt x="347" y="281"/>
                    <a:pt x="355" y="316"/>
                    <a:pt x="355" y="360"/>
                  </a:cubicBezTo>
                  <a:lnTo>
                    <a:pt x="355" y="5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089B09BE-68ED-499E-A85C-EFE29D0844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7" y="859"/>
              <a:ext cx="80" cy="84"/>
            </a:xfrm>
            <a:custGeom>
              <a:avLst/>
              <a:gdLst>
                <a:gd name="T0" fmla="*/ 201 w 401"/>
                <a:gd name="T1" fmla="*/ 337 h 416"/>
                <a:gd name="T2" fmla="*/ 302 w 401"/>
                <a:gd name="T3" fmla="*/ 209 h 416"/>
                <a:gd name="T4" fmla="*/ 200 w 401"/>
                <a:gd name="T5" fmla="*/ 77 h 416"/>
                <a:gd name="T6" fmla="*/ 99 w 401"/>
                <a:gd name="T7" fmla="*/ 206 h 416"/>
                <a:gd name="T8" fmla="*/ 201 w 401"/>
                <a:gd name="T9" fmla="*/ 337 h 416"/>
                <a:gd name="T10" fmla="*/ 201 w 401"/>
                <a:gd name="T11" fmla="*/ 0 h 416"/>
                <a:gd name="T12" fmla="*/ 401 w 401"/>
                <a:gd name="T13" fmla="*/ 206 h 416"/>
                <a:gd name="T14" fmla="*/ 200 w 401"/>
                <a:gd name="T15" fmla="*/ 416 h 416"/>
                <a:gd name="T16" fmla="*/ 0 w 401"/>
                <a:gd name="T17" fmla="*/ 209 h 416"/>
                <a:gd name="T18" fmla="*/ 201 w 401"/>
                <a:gd name="T1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16">
                  <a:moveTo>
                    <a:pt x="201" y="337"/>
                  </a:moveTo>
                  <a:cubicBezTo>
                    <a:pt x="263" y="337"/>
                    <a:pt x="302" y="287"/>
                    <a:pt x="302" y="209"/>
                  </a:cubicBezTo>
                  <a:cubicBezTo>
                    <a:pt x="302" y="128"/>
                    <a:pt x="262" y="77"/>
                    <a:pt x="200" y="77"/>
                  </a:cubicBezTo>
                  <a:cubicBezTo>
                    <a:pt x="138" y="77"/>
                    <a:pt x="99" y="128"/>
                    <a:pt x="99" y="206"/>
                  </a:cubicBezTo>
                  <a:cubicBezTo>
                    <a:pt x="99" y="287"/>
                    <a:pt x="139" y="337"/>
                    <a:pt x="201" y="337"/>
                  </a:cubicBezTo>
                  <a:moveTo>
                    <a:pt x="201" y="0"/>
                  </a:moveTo>
                  <a:cubicBezTo>
                    <a:pt x="324" y="0"/>
                    <a:pt x="401" y="82"/>
                    <a:pt x="401" y="206"/>
                  </a:cubicBezTo>
                  <a:cubicBezTo>
                    <a:pt x="401" y="334"/>
                    <a:pt x="322" y="416"/>
                    <a:pt x="200" y="416"/>
                  </a:cubicBezTo>
                  <a:cubicBezTo>
                    <a:pt x="77" y="416"/>
                    <a:pt x="0" y="334"/>
                    <a:pt x="0" y="209"/>
                  </a:cubicBezTo>
                  <a:cubicBezTo>
                    <a:pt x="0" y="82"/>
                    <a:pt x="79" y="0"/>
                    <a:pt x="20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6889D326-B739-42F1-8C5C-2B97F57FBF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" y="859"/>
              <a:ext cx="80" cy="84"/>
            </a:xfrm>
            <a:custGeom>
              <a:avLst/>
              <a:gdLst>
                <a:gd name="T0" fmla="*/ 202 w 401"/>
                <a:gd name="T1" fmla="*/ 337 h 416"/>
                <a:gd name="T2" fmla="*/ 302 w 401"/>
                <a:gd name="T3" fmla="*/ 209 h 416"/>
                <a:gd name="T4" fmla="*/ 200 w 401"/>
                <a:gd name="T5" fmla="*/ 77 h 416"/>
                <a:gd name="T6" fmla="*/ 99 w 401"/>
                <a:gd name="T7" fmla="*/ 206 h 416"/>
                <a:gd name="T8" fmla="*/ 202 w 401"/>
                <a:gd name="T9" fmla="*/ 337 h 416"/>
                <a:gd name="T10" fmla="*/ 202 w 401"/>
                <a:gd name="T11" fmla="*/ 0 h 416"/>
                <a:gd name="T12" fmla="*/ 401 w 401"/>
                <a:gd name="T13" fmla="*/ 206 h 416"/>
                <a:gd name="T14" fmla="*/ 200 w 401"/>
                <a:gd name="T15" fmla="*/ 416 h 416"/>
                <a:gd name="T16" fmla="*/ 0 w 401"/>
                <a:gd name="T17" fmla="*/ 209 h 416"/>
                <a:gd name="T18" fmla="*/ 202 w 401"/>
                <a:gd name="T1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16">
                  <a:moveTo>
                    <a:pt x="202" y="337"/>
                  </a:moveTo>
                  <a:cubicBezTo>
                    <a:pt x="263" y="337"/>
                    <a:pt x="302" y="287"/>
                    <a:pt x="302" y="209"/>
                  </a:cubicBezTo>
                  <a:cubicBezTo>
                    <a:pt x="302" y="128"/>
                    <a:pt x="262" y="77"/>
                    <a:pt x="200" y="77"/>
                  </a:cubicBezTo>
                  <a:cubicBezTo>
                    <a:pt x="138" y="77"/>
                    <a:pt x="99" y="128"/>
                    <a:pt x="99" y="206"/>
                  </a:cubicBezTo>
                  <a:cubicBezTo>
                    <a:pt x="99" y="287"/>
                    <a:pt x="139" y="337"/>
                    <a:pt x="202" y="337"/>
                  </a:cubicBezTo>
                  <a:moveTo>
                    <a:pt x="202" y="0"/>
                  </a:moveTo>
                  <a:cubicBezTo>
                    <a:pt x="325" y="0"/>
                    <a:pt x="401" y="82"/>
                    <a:pt x="401" y="206"/>
                  </a:cubicBezTo>
                  <a:cubicBezTo>
                    <a:pt x="401" y="334"/>
                    <a:pt x="322" y="416"/>
                    <a:pt x="200" y="416"/>
                  </a:cubicBezTo>
                  <a:cubicBezTo>
                    <a:pt x="77" y="416"/>
                    <a:pt x="0" y="334"/>
                    <a:pt x="0" y="209"/>
                  </a:cubicBezTo>
                  <a:cubicBezTo>
                    <a:pt x="0" y="82"/>
                    <a:pt x="80" y="0"/>
                    <a:pt x="20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37E51F35-C1C7-47AC-9E23-ADEFE1B16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2" y="819"/>
              <a:ext cx="19" cy="123"/>
            </a:xfrm>
            <a:custGeom>
              <a:avLst/>
              <a:gdLst>
                <a:gd name="T0" fmla="*/ 96 w 96"/>
                <a:gd name="T1" fmla="*/ 572 h 611"/>
                <a:gd name="T2" fmla="*/ 48 w 96"/>
                <a:gd name="T3" fmla="*/ 611 h 611"/>
                <a:gd name="T4" fmla="*/ 0 w 96"/>
                <a:gd name="T5" fmla="*/ 572 h 611"/>
                <a:gd name="T6" fmla="*/ 0 w 96"/>
                <a:gd name="T7" fmla="*/ 40 h 611"/>
                <a:gd name="T8" fmla="*/ 48 w 96"/>
                <a:gd name="T9" fmla="*/ 0 h 611"/>
                <a:gd name="T10" fmla="*/ 96 w 96"/>
                <a:gd name="T11" fmla="*/ 40 h 611"/>
                <a:gd name="T12" fmla="*/ 96 w 96"/>
                <a:gd name="T13" fmla="*/ 57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1">
                  <a:moveTo>
                    <a:pt x="96" y="572"/>
                  </a:moveTo>
                  <a:cubicBezTo>
                    <a:pt x="96" y="598"/>
                    <a:pt x="80" y="611"/>
                    <a:pt x="48" y="611"/>
                  </a:cubicBezTo>
                  <a:cubicBezTo>
                    <a:pt x="16" y="611"/>
                    <a:pt x="0" y="598"/>
                    <a:pt x="0" y="57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"/>
                    <a:pt x="16" y="0"/>
                    <a:pt x="48" y="0"/>
                  </a:cubicBezTo>
                  <a:cubicBezTo>
                    <a:pt x="80" y="0"/>
                    <a:pt x="96" y="14"/>
                    <a:pt x="96" y="40"/>
                  </a:cubicBezTo>
                  <a:lnTo>
                    <a:pt x="96" y="5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E82CB5FD-282A-43AE-B98F-92BACA5245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78" y="823"/>
              <a:ext cx="113" cy="120"/>
            </a:xfrm>
            <a:custGeom>
              <a:avLst/>
              <a:gdLst>
                <a:gd name="T0" fmla="*/ 281 w 563"/>
                <a:gd name="T1" fmla="*/ 516 h 600"/>
                <a:gd name="T2" fmla="*/ 462 w 563"/>
                <a:gd name="T3" fmla="*/ 300 h 600"/>
                <a:gd name="T4" fmla="*/ 281 w 563"/>
                <a:gd name="T5" fmla="*/ 85 h 600"/>
                <a:gd name="T6" fmla="*/ 101 w 563"/>
                <a:gd name="T7" fmla="*/ 300 h 600"/>
                <a:gd name="T8" fmla="*/ 281 w 563"/>
                <a:gd name="T9" fmla="*/ 516 h 600"/>
                <a:gd name="T10" fmla="*/ 281 w 563"/>
                <a:gd name="T11" fmla="*/ 0 h 600"/>
                <a:gd name="T12" fmla="*/ 563 w 563"/>
                <a:gd name="T13" fmla="*/ 300 h 600"/>
                <a:gd name="T14" fmla="*/ 281 w 563"/>
                <a:gd name="T15" fmla="*/ 600 h 600"/>
                <a:gd name="T16" fmla="*/ 0 w 563"/>
                <a:gd name="T17" fmla="*/ 300 h 600"/>
                <a:gd name="T18" fmla="*/ 281 w 563"/>
                <a:gd name="T1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3" h="600">
                  <a:moveTo>
                    <a:pt x="281" y="516"/>
                  </a:moveTo>
                  <a:cubicBezTo>
                    <a:pt x="390" y="516"/>
                    <a:pt x="462" y="434"/>
                    <a:pt x="462" y="300"/>
                  </a:cubicBezTo>
                  <a:cubicBezTo>
                    <a:pt x="462" y="167"/>
                    <a:pt x="390" y="85"/>
                    <a:pt x="281" y="85"/>
                  </a:cubicBezTo>
                  <a:cubicBezTo>
                    <a:pt x="173" y="85"/>
                    <a:pt x="101" y="167"/>
                    <a:pt x="101" y="300"/>
                  </a:cubicBezTo>
                  <a:cubicBezTo>
                    <a:pt x="101" y="434"/>
                    <a:pt x="173" y="516"/>
                    <a:pt x="281" y="516"/>
                  </a:cubicBezTo>
                  <a:moveTo>
                    <a:pt x="281" y="0"/>
                  </a:moveTo>
                  <a:cubicBezTo>
                    <a:pt x="451" y="0"/>
                    <a:pt x="563" y="117"/>
                    <a:pt x="563" y="300"/>
                  </a:cubicBezTo>
                  <a:cubicBezTo>
                    <a:pt x="563" y="484"/>
                    <a:pt x="451" y="600"/>
                    <a:pt x="281" y="600"/>
                  </a:cubicBezTo>
                  <a:cubicBezTo>
                    <a:pt x="111" y="600"/>
                    <a:pt x="0" y="484"/>
                    <a:pt x="0" y="300"/>
                  </a:cubicBezTo>
                  <a:cubicBezTo>
                    <a:pt x="0" y="117"/>
                    <a:pt x="111" y="0"/>
                    <a:pt x="28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D79D3C30-B455-4C1B-A1F3-7C68F7DF8D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" y="823"/>
              <a:ext cx="68" cy="119"/>
            </a:xfrm>
            <a:custGeom>
              <a:avLst/>
              <a:gdLst>
                <a:gd name="T0" fmla="*/ 341 w 341"/>
                <a:gd name="T1" fmla="*/ 45 h 593"/>
                <a:gd name="T2" fmla="*/ 307 w 341"/>
                <a:gd name="T3" fmla="*/ 89 h 593"/>
                <a:gd name="T4" fmla="*/ 251 w 341"/>
                <a:gd name="T5" fmla="*/ 81 h 593"/>
                <a:gd name="T6" fmla="*/ 192 w 341"/>
                <a:gd name="T7" fmla="*/ 112 h 593"/>
                <a:gd name="T8" fmla="*/ 180 w 341"/>
                <a:gd name="T9" fmla="*/ 182 h 593"/>
                <a:gd name="T10" fmla="*/ 180 w 341"/>
                <a:gd name="T11" fmla="*/ 194 h 593"/>
                <a:gd name="T12" fmla="*/ 253 w 341"/>
                <a:gd name="T13" fmla="*/ 194 h 593"/>
                <a:gd name="T14" fmla="*/ 292 w 341"/>
                <a:gd name="T15" fmla="*/ 234 h 593"/>
                <a:gd name="T16" fmla="*/ 253 w 341"/>
                <a:gd name="T17" fmla="*/ 274 h 593"/>
                <a:gd name="T18" fmla="*/ 180 w 341"/>
                <a:gd name="T19" fmla="*/ 274 h 593"/>
                <a:gd name="T20" fmla="*/ 180 w 341"/>
                <a:gd name="T21" fmla="*/ 554 h 593"/>
                <a:gd name="T22" fmla="*/ 132 w 341"/>
                <a:gd name="T23" fmla="*/ 593 h 593"/>
                <a:gd name="T24" fmla="*/ 84 w 341"/>
                <a:gd name="T25" fmla="*/ 554 h 593"/>
                <a:gd name="T26" fmla="*/ 84 w 341"/>
                <a:gd name="T27" fmla="*/ 274 h 593"/>
                <a:gd name="T28" fmla="*/ 39 w 341"/>
                <a:gd name="T29" fmla="*/ 274 h 593"/>
                <a:gd name="T30" fmla="*/ 0 w 341"/>
                <a:gd name="T31" fmla="*/ 234 h 593"/>
                <a:gd name="T32" fmla="*/ 39 w 341"/>
                <a:gd name="T33" fmla="*/ 194 h 593"/>
                <a:gd name="T34" fmla="*/ 84 w 341"/>
                <a:gd name="T35" fmla="*/ 194 h 593"/>
                <a:gd name="T36" fmla="*/ 84 w 341"/>
                <a:gd name="T37" fmla="*/ 183 h 593"/>
                <a:gd name="T38" fmla="*/ 112 w 341"/>
                <a:gd name="T39" fmla="*/ 62 h 593"/>
                <a:gd name="T40" fmla="*/ 246 w 341"/>
                <a:gd name="T41" fmla="*/ 0 h 593"/>
                <a:gd name="T42" fmla="*/ 319 w 341"/>
                <a:gd name="T43" fmla="*/ 14 h 593"/>
                <a:gd name="T44" fmla="*/ 341 w 341"/>
                <a:gd name="T45" fmla="*/ 45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593">
                  <a:moveTo>
                    <a:pt x="341" y="45"/>
                  </a:moveTo>
                  <a:cubicBezTo>
                    <a:pt x="341" y="61"/>
                    <a:pt x="333" y="89"/>
                    <a:pt x="307" y="89"/>
                  </a:cubicBezTo>
                  <a:cubicBezTo>
                    <a:pt x="295" y="89"/>
                    <a:pt x="273" y="81"/>
                    <a:pt x="251" y="81"/>
                  </a:cubicBezTo>
                  <a:cubicBezTo>
                    <a:pt x="223" y="81"/>
                    <a:pt x="203" y="94"/>
                    <a:pt x="192" y="112"/>
                  </a:cubicBezTo>
                  <a:cubicBezTo>
                    <a:pt x="180" y="132"/>
                    <a:pt x="180" y="160"/>
                    <a:pt x="180" y="182"/>
                  </a:cubicBezTo>
                  <a:cubicBezTo>
                    <a:pt x="180" y="194"/>
                    <a:pt x="180" y="194"/>
                    <a:pt x="180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79" y="194"/>
                    <a:pt x="292" y="208"/>
                    <a:pt x="292" y="234"/>
                  </a:cubicBezTo>
                  <a:cubicBezTo>
                    <a:pt x="292" y="261"/>
                    <a:pt x="279" y="274"/>
                    <a:pt x="253" y="274"/>
                  </a:cubicBezTo>
                  <a:cubicBezTo>
                    <a:pt x="180" y="274"/>
                    <a:pt x="180" y="274"/>
                    <a:pt x="180" y="274"/>
                  </a:cubicBezTo>
                  <a:cubicBezTo>
                    <a:pt x="180" y="554"/>
                    <a:pt x="180" y="554"/>
                    <a:pt x="180" y="554"/>
                  </a:cubicBezTo>
                  <a:cubicBezTo>
                    <a:pt x="180" y="580"/>
                    <a:pt x="164" y="593"/>
                    <a:pt x="132" y="593"/>
                  </a:cubicBezTo>
                  <a:cubicBezTo>
                    <a:pt x="100" y="593"/>
                    <a:pt x="84" y="580"/>
                    <a:pt x="84" y="554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39" y="274"/>
                    <a:pt x="39" y="274"/>
                    <a:pt x="39" y="274"/>
                  </a:cubicBezTo>
                  <a:cubicBezTo>
                    <a:pt x="13" y="274"/>
                    <a:pt x="0" y="261"/>
                    <a:pt x="0" y="234"/>
                  </a:cubicBezTo>
                  <a:cubicBezTo>
                    <a:pt x="0" y="208"/>
                    <a:pt x="13" y="194"/>
                    <a:pt x="39" y="194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53"/>
                    <a:pt x="84" y="103"/>
                    <a:pt x="112" y="62"/>
                  </a:cubicBezTo>
                  <a:cubicBezTo>
                    <a:pt x="140" y="24"/>
                    <a:pt x="189" y="0"/>
                    <a:pt x="246" y="0"/>
                  </a:cubicBezTo>
                  <a:cubicBezTo>
                    <a:pt x="271" y="0"/>
                    <a:pt x="299" y="5"/>
                    <a:pt x="319" y="14"/>
                  </a:cubicBezTo>
                  <a:cubicBezTo>
                    <a:pt x="337" y="21"/>
                    <a:pt x="341" y="31"/>
                    <a:pt x="341" y="4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ECEF10CC-E4E7-460F-A6EE-8E4F269A76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" y="980"/>
              <a:ext cx="96" cy="119"/>
            </a:xfrm>
            <a:custGeom>
              <a:avLst/>
              <a:gdLst>
                <a:gd name="T0" fmla="*/ 301 w 482"/>
                <a:gd name="T1" fmla="*/ 374 h 595"/>
                <a:gd name="T2" fmla="*/ 262 w 482"/>
                <a:gd name="T3" fmla="*/ 330 h 595"/>
                <a:gd name="T4" fmla="*/ 301 w 482"/>
                <a:gd name="T5" fmla="*/ 287 h 595"/>
                <a:gd name="T6" fmla="*/ 432 w 482"/>
                <a:gd name="T7" fmla="*/ 287 h 595"/>
                <a:gd name="T8" fmla="*/ 482 w 482"/>
                <a:gd name="T9" fmla="*/ 336 h 595"/>
                <a:gd name="T10" fmla="*/ 482 w 482"/>
                <a:gd name="T11" fmla="*/ 507 h 595"/>
                <a:gd name="T12" fmla="*/ 437 w 482"/>
                <a:gd name="T13" fmla="*/ 568 h 595"/>
                <a:gd name="T14" fmla="*/ 290 w 482"/>
                <a:gd name="T15" fmla="*/ 595 h 595"/>
                <a:gd name="T16" fmla="*/ 0 w 482"/>
                <a:gd name="T17" fmla="*/ 297 h 595"/>
                <a:gd name="T18" fmla="*/ 286 w 482"/>
                <a:gd name="T19" fmla="*/ 0 h 595"/>
                <a:gd name="T20" fmla="*/ 435 w 482"/>
                <a:gd name="T21" fmla="*/ 37 h 595"/>
                <a:gd name="T22" fmla="*/ 477 w 482"/>
                <a:gd name="T23" fmla="*/ 86 h 595"/>
                <a:gd name="T24" fmla="*/ 434 w 482"/>
                <a:gd name="T25" fmla="*/ 133 h 595"/>
                <a:gd name="T26" fmla="*/ 391 w 482"/>
                <a:gd name="T27" fmla="*/ 112 h 595"/>
                <a:gd name="T28" fmla="*/ 286 w 482"/>
                <a:gd name="T29" fmla="*/ 85 h 595"/>
                <a:gd name="T30" fmla="*/ 101 w 482"/>
                <a:gd name="T31" fmla="*/ 295 h 595"/>
                <a:gd name="T32" fmla="*/ 292 w 482"/>
                <a:gd name="T33" fmla="*/ 510 h 595"/>
                <a:gd name="T34" fmla="*/ 386 w 482"/>
                <a:gd name="T35" fmla="*/ 494 h 595"/>
                <a:gd name="T36" fmla="*/ 386 w 482"/>
                <a:gd name="T37" fmla="*/ 374 h 595"/>
                <a:gd name="T38" fmla="*/ 301 w 482"/>
                <a:gd name="T39" fmla="*/ 37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595">
                  <a:moveTo>
                    <a:pt x="301" y="374"/>
                  </a:moveTo>
                  <a:cubicBezTo>
                    <a:pt x="275" y="374"/>
                    <a:pt x="262" y="360"/>
                    <a:pt x="262" y="330"/>
                  </a:cubicBezTo>
                  <a:cubicBezTo>
                    <a:pt x="262" y="301"/>
                    <a:pt x="275" y="287"/>
                    <a:pt x="301" y="287"/>
                  </a:cubicBezTo>
                  <a:cubicBezTo>
                    <a:pt x="432" y="287"/>
                    <a:pt x="432" y="287"/>
                    <a:pt x="432" y="287"/>
                  </a:cubicBezTo>
                  <a:cubicBezTo>
                    <a:pt x="467" y="287"/>
                    <a:pt x="482" y="302"/>
                    <a:pt x="482" y="336"/>
                  </a:cubicBezTo>
                  <a:cubicBezTo>
                    <a:pt x="482" y="507"/>
                    <a:pt x="482" y="507"/>
                    <a:pt x="482" y="507"/>
                  </a:cubicBezTo>
                  <a:cubicBezTo>
                    <a:pt x="482" y="537"/>
                    <a:pt x="472" y="553"/>
                    <a:pt x="437" y="568"/>
                  </a:cubicBezTo>
                  <a:cubicBezTo>
                    <a:pt x="402" y="583"/>
                    <a:pt x="345" y="595"/>
                    <a:pt x="290" y="595"/>
                  </a:cubicBezTo>
                  <a:cubicBezTo>
                    <a:pt x="122" y="595"/>
                    <a:pt x="0" y="489"/>
                    <a:pt x="0" y="297"/>
                  </a:cubicBezTo>
                  <a:cubicBezTo>
                    <a:pt x="0" y="107"/>
                    <a:pt x="120" y="0"/>
                    <a:pt x="286" y="0"/>
                  </a:cubicBezTo>
                  <a:cubicBezTo>
                    <a:pt x="342" y="0"/>
                    <a:pt x="393" y="12"/>
                    <a:pt x="435" y="37"/>
                  </a:cubicBezTo>
                  <a:cubicBezTo>
                    <a:pt x="463" y="54"/>
                    <a:pt x="477" y="69"/>
                    <a:pt x="477" y="86"/>
                  </a:cubicBezTo>
                  <a:cubicBezTo>
                    <a:pt x="477" y="107"/>
                    <a:pt x="455" y="133"/>
                    <a:pt x="434" y="133"/>
                  </a:cubicBezTo>
                  <a:cubicBezTo>
                    <a:pt x="421" y="133"/>
                    <a:pt x="411" y="124"/>
                    <a:pt x="391" y="112"/>
                  </a:cubicBezTo>
                  <a:cubicBezTo>
                    <a:pt x="362" y="95"/>
                    <a:pt x="326" y="85"/>
                    <a:pt x="286" y="85"/>
                  </a:cubicBezTo>
                  <a:cubicBezTo>
                    <a:pt x="175" y="85"/>
                    <a:pt x="101" y="160"/>
                    <a:pt x="101" y="295"/>
                  </a:cubicBezTo>
                  <a:cubicBezTo>
                    <a:pt x="101" y="433"/>
                    <a:pt x="178" y="510"/>
                    <a:pt x="292" y="510"/>
                  </a:cubicBezTo>
                  <a:cubicBezTo>
                    <a:pt x="327" y="510"/>
                    <a:pt x="362" y="503"/>
                    <a:pt x="386" y="494"/>
                  </a:cubicBezTo>
                  <a:cubicBezTo>
                    <a:pt x="386" y="374"/>
                    <a:pt x="386" y="374"/>
                    <a:pt x="386" y="374"/>
                  </a:cubicBezTo>
                  <a:lnTo>
                    <a:pt x="301" y="3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6BE2F471-BCF6-4A00-8392-227D7CE24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7" y="1016"/>
              <a:ext cx="80" cy="83"/>
            </a:xfrm>
            <a:custGeom>
              <a:avLst/>
              <a:gdLst>
                <a:gd name="T0" fmla="*/ 201 w 400"/>
                <a:gd name="T1" fmla="*/ 338 h 416"/>
                <a:gd name="T2" fmla="*/ 302 w 400"/>
                <a:gd name="T3" fmla="*/ 210 h 416"/>
                <a:gd name="T4" fmla="*/ 199 w 400"/>
                <a:gd name="T5" fmla="*/ 78 h 416"/>
                <a:gd name="T6" fmla="*/ 99 w 400"/>
                <a:gd name="T7" fmla="*/ 207 h 416"/>
                <a:gd name="T8" fmla="*/ 201 w 400"/>
                <a:gd name="T9" fmla="*/ 338 h 416"/>
                <a:gd name="T10" fmla="*/ 201 w 400"/>
                <a:gd name="T11" fmla="*/ 0 h 416"/>
                <a:gd name="T12" fmla="*/ 400 w 400"/>
                <a:gd name="T13" fmla="*/ 207 h 416"/>
                <a:gd name="T14" fmla="*/ 199 w 400"/>
                <a:gd name="T15" fmla="*/ 416 h 416"/>
                <a:gd name="T16" fmla="*/ 0 w 400"/>
                <a:gd name="T17" fmla="*/ 210 h 416"/>
                <a:gd name="T18" fmla="*/ 201 w 400"/>
                <a:gd name="T1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16">
                  <a:moveTo>
                    <a:pt x="201" y="338"/>
                  </a:moveTo>
                  <a:cubicBezTo>
                    <a:pt x="262" y="338"/>
                    <a:pt x="302" y="288"/>
                    <a:pt x="302" y="210"/>
                  </a:cubicBezTo>
                  <a:cubicBezTo>
                    <a:pt x="302" y="129"/>
                    <a:pt x="262" y="78"/>
                    <a:pt x="199" y="78"/>
                  </a:cubicBezTo>
                  <a:cubicBezTo>
                    <a:pt x="138" y="78"/>
                    <a:pt x="99" y="129"/>
                    <a:pt x="99" y="207"/>
                  </a:cubicBezTo>
                  <a:cubicBezTo>
                    <a:pt x="99" y="288"/>
                    <a:pt x="139" y="338"/>
                    <a:pt x="201" y="338"/>
                  </a:cubicBezTo>
                  <a:moveTo>
                    <a:pt x="201" y="0"/>
                  </a:moveTo>
                  <a:cubicBezTo>
                    <a:pt x="324" y="0"/>
                    <a:pt x="400" y="82"/>
                    <a:pt x="400" y="207"/>
                  </a:cubicBezTo>
                  <a:cubicBezTo>
                    <a:pt x="400" y="334"/>
                    <a:pt x="321" y="416"/>
                    <a:pt x="199" y="416"/>
                  </a:cubicBezTo>
                  <a:cubicBezTo>
                    <a:pt x="76" y="416"/>
                    <a:pt x="0" y="334"/>
                    <a:pt x="0" y="210"/>
                  </a:cubicBezTo>
                  <a:cubicBezTo>
                    <a:pt x="0" y="82"/>
                    <a:pt x="79" y="0"/>
                    <a:pt x="20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8C17DF63-EC28-4C0D-9761-280ADA524C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" y="1017"/>
              <a:ext cx="78" cy="81"/>
            </a:xfrm>
            <a:custGeom>
              <a:avLst/>
              <a:gdLst>
                <a:gd name="T0" fmla="*/ 295 w 394"/>
                <a:gd name="T1" fmla="*/ 41 h 407"/>
                <a:gd name="T2" fmla="*/ 351 w 394"/>
                <a:gd name="T3" fmla="*/ 0 h 407"/>
                <a:gd name="T4" fmla="*/ 394 w 394"/>
                <a:gd name="T5" fmla="*/ 27 h 407"/>
                <a:gd name="T6" fmla="*/ 386 w 394"/>
                <a:gd name="T7" fmla="*/ 60 h 407"/>
                <a:gd name="T8" fmla="*/ 262 w 394"/>
                <a:gd name="T9" fmla="*/ 361 h 407"/>
                <a:gd name="T10" fmla="*/ 196 w 394"/>
                <a:gd name="T11" fmla="*/ 407 h 407"/>
                <a:gd name="T12" fmla="*/ 129 w 394"/>
                <a:gd name="T13" fmla="*/ 361 h 407"/>
                <a:gd name="T14" fmla="*/ 8 w 394"/>
                <a:gd name="T15" fmla="*/ 60 h 407"/>
                <a:gd name="T16" fmla="*/ 0 w 394"/>
                <a:gd name="T17" fmla="*/ 27 h 407"/>
                <a:gd name="T18" fmla="*/ 43 w 394"/>
                <a:gd name="T19" fmla="*/ 0 h 407"/>
                <a:gd name="T20" fmla="*/ 101 w 394"/>
                <a:gd name="T21" fmla="*/ 41 h 407"/>
                <a:gd name="T22" fmla="*/ 198 w 394"/>
                <a:gd name="T23" fmla="*/ 295 h 407"/>
                <a:gd name="T24" fmla="*/ 295 w 394"/>
                <a:gd name="T25" fmla="*/ 4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407">
                  <a:moveTo>
                    <a:pt x="295" y="41"/>
                  </a:moveTo>
                  <a:cubicBezTo>
                    <a:pt x="307" y="11"/>
                    <a:pt x="317" y="0"/>
                    <a:pt x="351" y="0"/>
                  </a:cubicBezTo>
                  <a:cubicBezTo>
                    <a:pt x="383" y="0"/>
                    <a:pt x="394" y="11"/>
                    <a:pt x="394" y="27"/>
                  </a:cubicBezTo>
                  <a:cubicBezTo>
                    <a:pt x="394" y="37"/>
                    <a:pt x="391" y="49"/>
                    <a:pt x="386" y="60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47" y="395"/>
                    <a:pt x="234" y="407"/>
                    <a:pt x="196" y="407"/>
                  </a:cubicBezTo>
                  <a:cubicBezTo>
                    <a:pt x="157" y="407"/>
                    <a:pt x="143" y="395"/>
                    <a:pt x="129" y="361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3" y="49"/>
                    <a:pt x="0" y="37"/>
                    <a:pt x="0" y="27"/>
                  </a:cubicBezTo>
                  <a:cubicBezTo>
                    <a:pt x="0" y="11"/>
                    <a:pt x="11" y="0"/>
                    <a:pt x="43" y="0"/>
                  </a:cubicBezTo>
                  <a:cubicBezTo>
                    <a:pt x="80" y="0"/>
                    <a:pt x="90" y="11"/>
                    <a:pt x="101" y="41"/>
                  </a:cubicBezTo>
                  <a:cubicBezTo>
                    <a:pt x="198" y="295"/>
                    <a:pt x="198" y="295"/>
                    <a:pt x="198" y="295"/>
                  </a:cubicBezTo>
                  <a:lnTo>
                    <a:pt x="29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CCD3E7E5-E925-46C8-AE60-00597BDDA2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57" y="1016"/>
              <a:ext cx="72" cy="83"/>
            </a:xfrm>
            <a:custGeom>
              <a:avLst/>
              <a:gdLst>
                <a:gd name="T0" fmla="*/ 94 w 358"/>
                <a:gd name="T1" fmla="*/ 169 h 415"/>
                <a:gd name="T2" fmla="*/ 264 w 358"/>
                <a:gd name="T3" fmla="*/ 169 h 415"/>
                <a:gd name="T4" fmla="*/ 182 w 358"/>
                <a:gd name="T5" fmla="*/ 77 h 415"/>
                <a:gd name="T6" fmla="*/ 94 w 358"/>
                <a:gd name="T7" fmla="*/ 169 h 415"/>
                <a:gd name="T8" fmla="*/ 348 w 358"/>
                <a:gd name="T9" fmla="*/ 344 h 415"/>
                <a:gd name="T10" fmla="*/ 320 w 358"/>
                <a:gd name="T11" fmla="*/ 383 h 415"/>
                <a:gd name="T12" fmla="*/ 195 w 358"/>
                <a:gd name="T13" fmla="*/ 415 h 415"/>
                <a:gd name="T14" fmla="*/ 0 w 358"/>
                <a:gd name="T15" fmla="*/ 210 h 415"/>
                <a:gd name="T16" fmla="*/ 184 w 358"/>
                <a:gd name="T17" fmla="*/ 0 h 415"/>
                <a:gd name="T18" fmla="*/ 358 w 358"/>
                <a:gd name="T19" fmla="*/ 177 h 415"/>
                <a:gd name="T20" fmla="*/ 301 w 358"/>
                <a:gd name="T21" fmla="*/ 239 h 415"/>
                <a:gd name="T22" fmla="*/ 95 w 358"/>
                <a:gd name="T23" fmla="*/ 239 h 415"/>
                <a:gd name="T24" fmla="*/ 200 w 358"/>
                <a:gd name="T25" fmla="*/ 333 h 415"/>
                <a:gd name="T26" fmla="*/ 275 w 358"/>
                <a:gd name="T27" fmla="*/ 314 h 415"/>
                <a:gd name="T28" fmla="*/ 308 w 358"/>
                <a:gd name="T29" fmla="*/ 301 h 415"/>
                <a:gd name="T30" fmla="*/ 348 w 358"/>
                <a:gd name="T31" fmla="*/ 34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5">
                  <a:moveTo>
                    <a:pt x="94" y="169"/>
                  </a:moveTo>
                  <a:cubicBezTo>
                    <a:pt x="264" y="169"/>
                    <a:pt x="264" y="169"/>
                    <a:pt x="264" y="169"/>
                  </a:cubicBezTo>
                  <a:cubicBezTo>
                    <a:pt x="264" y="115"/>
                    <a:pt x="236" y="77"/>
                    <a:pt x="182" y="77"/>
                  </a:cubicBezTo>
                  <a:cubicBezTo>
                    <a:pt x="132" y="77"/>
                    <a:pt x="102" y="110"/>
                    <a:pt x="94" y="169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0" y="383"/>
                  </a:cubicBezTo>
                  <a:cubicBezTo>
                    <a:pt x="286" y="404"/>
                    <a:pt x="244" y="415"/>
                    <a:pt x="195" y="415"/>
                  </a:cubicBezTo>
                  <a:cubicBezTo>
                    <a:pt x="73" y="415"/>
                    <a:pt x="0" y="337"/>
                    <a:pt x="0" y="210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89" y="0"/>
                    <a:pt x="358" y="74"/>
                    <a:pt x="358" y="177"/>
                  </a:cubicBezTo>
                  <a:cubicBezTo>
                    <a:pt x="358" y="233"/>
                    <a:pt x="334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3"/>
                    <a:pt x="200" y="333"/>
                  </a:cubicBezTo>
                  <a:cubicBezTo>
                    <a:pt x="227" y="333"/>
                    <a:pt x="253" y="326"/>
                    <a:pt x="275" y="314"/>
                  </a:cubicBezTo>
                  <a:cubicBezTo>
                    <a:pt x="287" y="307"/>
                    <a:pt x="297" y="301"/>
                    <a:pt x="308" y="301"/>
                  </a:cubicBezTo>
                  <a:cubicBezTo>
                    <a:pt x="335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55C5816F-91C2-422E-9A34-6ABBC4650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" y="1017"/>
              <a:ext cx="49" cy="81"/>
            </a:xfrm>
            <a:custGeom>
              <a:avLst/>
              <a:gdLst>
                <a:gd name="T0" fmla="*/ 97 w 244"/>
                <a:gd name="T1" fmla="*/ 370 h 409"/>
                <a:gd name="T2" fmla="*/ 48 w 244"/>
                <a:gd name="T3" fmla="*/ 409 h 409"/>
                <a:gd name="T4" fmla="*/ 0 w 244"/>
                <a:gd name="T5" fmla="*/ 370 h 409"/>
                <a:gd name="T6" fmla="*/ 0 w 244"/>
                <a:gd name="T7" fmla="*/ 41 h 409"/>
                <a:gd name="T8" fmla="*/ 47 w 244"/>
                <a:gd name="T9" fmla="*/ 2 h 409"/>
                <a:gd name="T10" fmla="*/ 91 w 244"/>
                <a:gd name="T11" fmla="*/ 41 h 409"/>
                <a:gd name="T12" fmla="*/ 91 w 244"/>
                <a:gd name="T13" fmla="*/ 72 h 409"/>
                <a:gd name="T14" fmla="*/ 203 w 244"/>
                <a:gd name="T15" fmla="*/ 0 h 409"/>
                <a:gd name="T16" fmla="*/ 244 w 244"/>
                <a:gd name="T17" fmla="*/ 44 h 409"/>
                <a:gd name="T18" fmla="*/ 198 w 244"/>
                <a:gd name="T19" fmla="*/ 88 h 409"/>
                <a:gd name="T20" fmla="*/ 97 w 244"/>
                <a:gd name="T21" fmla="*/ 143 h 409"/>
                <a:gd name="T22" fmla="*/ 97 w 244"/>
                <a:gd name="T23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409">
                  <a:moveTo>
                    <a:pt x="97" y="370"/>
                  </a:moveTo>
                  <a:cubicBezTo>
                    <a:pt x="97" y="396"/>
                    <a:pt x="81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6" y="2"/>
                    <a:pt x="47" y="2"/>
                  </a:cubicBezTo>
                  <a:cubicBezTo>
                    <a:pt x="80" y="2"/>
                    <a:pt x="92" y="18"/>
                    <a:pt x="91" y="4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3" y="28"/>
                    <a:pt x="152" y="0"/>
                    <a:pt x="203" y="0"/>
                  </a:cubicBezTo>
                  <a:cubicBezTo>
                    <a:pt x="233" y="0"/>
                    <a:pt x="244" y="13"/>
                    <a:pt x="244" y="44"/>
                  </a:cubicBezTo>
                  <a:cubicBezTo>
                    <a:pt x="244" y="74"/>
                    <a:pt x="232" y="87"/>
                    <a:pt x="198" y="88"/>
                  </a:cubicBezTo>
                  <a:cubicBezTo>
                    <a:pt x="146" y="90"/>
                    <a:pt x="116" y="105"/>
                    <a:pt x="97" y="143"/>
                  </a:cubicBezTo>
                  <a:lnTo>
                    <a:pt x="97" y="3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3CC1FAEA-978F-4B9C-8EA5-7B9B131E2E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2" y="1017"/>
              <a:ext cx="71" cy="81"/>
            </a:xfrm>
            <a:custGeom>
              <a:avLst/>
              <a:gdLst>
                <a:gd name="T0" fmla="*/ 91 w 354"/>
                <a:gd name="T1" fmla="*/ 41 h 409"/>
                <a:gd name="T2" fmla="*/ 91 w 354"/>
                <a:gd name="T3" fmla="*/ 61 h 409"/>
                <a:gd name="T4" fmla="*/ 215 w 354"/>
                <a:gd name="T5" fmla="*/ 0 h 409"/>
                <a:gd name="T6" fmla="*/ 330 w 354"/>
                <a:gd name="T7" fmla="*/ 54 h 409"/>
                <a:gd name="T8" fmla="*/ 354 w 354"/>
                <a:gd name="T9" fmla="*/ 158 h 409"/>
                <a:gd name="T10" fmla="*/ 354 w 354"/>
                <a:gd name="T11" fmla="*/ 370 h 409"/>
                <a:gd name="T12" fmla="*/ 306 w 354"/>
                <a:gd name="T13" fmla="*/ 409 h 409"/>
                <a:gd name="T14" fmla="*/ 258 w 354"/>
                <a:gd name="T15" fmla="*/ 370 h 409"/>
                <a:gd name="T16" fmla="*/ 258 w 354"/>
                <a:gd name="T17" fmla="*/ 174 h 409"/>
                <a:gd name="T18" fmla="*/ 244 w 354"/>
                <a:gd name="T19" fmla="*/ 113 h 409"/>
                <a:gd name="T20" fmla="*/ 181 w 354"/>
                <a:gd name="T21" fmla="*/ 85 h 409"/>
                <a:gd name="T22" fmla="*/ 96 w 354"/>
                <a:gd name="T23" fmla="*/ 126 h 409"/>
                <a:gd name="T24" fmla="*/ 96 w 354"/>
                <a:gd name="T25" fmla="*/ 370 h 409"/>
                <a:gd name="T26" fmla="*/ 48 w 354"/>
                <a:gd name="T27" fmla="*/ 409 h 409"/>
                <a:gd name="T28" fmla="*/ 0 w 354"/>
                <a:gd name="T29" fmla="*/ 370 h 409"/>
                <a:gd name="T30" fmla="*/ 0 w 354"/>
                <a:gd name="T31" fmla="*/ 41 h 409"/>
                <a:gd name="T32" fmla="*/ 46 w 354"/>
                <a:gd name="T33" fmla="*/ 2 h 409"/>
                <a:gd name="T34" fmla="*/ 91 w 354"/>
                <a:gd name="T3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409">
                  <a:moveTo>
                    <a:pt x="91" y="41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115" y="24"/>
                    <a:pt x="157" y="0"/>
                    <a:pt x="215" y="0"/>
                  </a:cubicBezTo>
                  <a:cubicBezTo>
                    <a:pt x="264" y="0"/>
                    <a:pt x="304" y="15"/>
                    <a:pt x="330" y="54"/>
                  </a:cubicBezTo>
                  <a:cubicBezTo>
                    <a:pt x="346" y="79"/>
                    <a:pt x="354" y="113"/>
                    <a:pt x="354" y="158"/>
                  </a:cubicBezTo>
                  <a:cubicBezTo>
                    <a:pt x="354" y="370"/>
                    <a:pt x="354" y="370"/>
                    <a:pt x="354" y="370"/>
                  </a:cubicBezTo>
                  <a:cubicBezTo>
                    <a:pt x="354" y="396"/>
                    <a:pt x="338" y="409"/>
                    <a:pt x="306" y="409"/>
                  </a:cubicBezTo>
                  <a:cubicBezTo>
                    <a:pt x="274" y="409"/>
                    <a:pt x="258" y="396"/>
                    <a:pt x="258" y="37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8" y="150"/>
                    <a:pt x="255" y="128"/>
                    <a:pt x="244" y="113"/>
                  </a:cubicBezTo>
                  <a:cubicBezTo>
                    <a:pt x="231" y="94"/>
                    <a:pt x="209" y="85"/>
                    <a:pt x="181" y="85"/>
                  </a:cubicBezTo>
                  <a:cubicBezTo>
                    <a:pt x="142" y="85"/>
                    <a:pt x="114" y="103"/>
                    <a:pt x="96" y="126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2" y="18"/>
                    <a:pt x="9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B27BA509-0D1D-4804-A34B-E8BFF0C343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" y="1017"/>
              <a:ext cx="120" cy="81"/>
            </a:xfrm>
            <a:custGeom>
              <a:avLst/>
              <a:gdLst>
                <a:gd name="T0" fmla="*/ 90 w 601"/>
                <a:gd name="T1" fmla="*/ 41 h 409"/>
                <a:gd name="T2" fmla="*/ 90 w 601"/>
                <a:gd name="T3" fmla="*/ 61 h 409"/>
                <a:gd name="T4" fmla="*/ 213 w 601"/>
                <a:gd name="T5" fmla="*/ 0 h 409"/>
                <a:gd name="T6" fmla="*/ 334 w 601"/>
                <a:gd name="T7" fmla="*/ 75 h 409"/>
                <a:gd name="T8" fmla="*/ 466 w 601"/>
                <a:gd name="T9" fmla="*/ 0 h 409"/>
                <a:gd name="T10" fmla="*/ 576 w 601"/>
                <a:gd name="T11" fmla="*/ 54 h 409"/>
                <a:gd name="T12" fmla="*/ 601 w 601"/>
                <a:gd name="T13" fmla="*/ 158 h 409"/>
                <a:gd name="T14" fmla="*/ 601 w 601"/>
                <a:gd name="T15" fmla="*/ 370 h 409"/>
                <a:gd name="T16" fmla="*/ 553 w 601"/>
                <a:gd name="T17" fmla="*/ 409 h 409"/>
                <a:gd name="T18" fmla="*/ 505 w 601"/>
                <a:gd name="T19" fmla="*/ 370 h 409"/>
                <a:gd name="T20" fmla="*/ 505 w 601"/>
                <a:gd name="T21" fmla="*/ 174 h 409"/>
                <a:gd name="T22" fmla="*/ 489 w 601"/>
                <a:gd name="T23" fmla="*/ 111 h 409"/>
                <a:gd name="T24" fmla="*/ 429 w 601"/>
                <a:gd name="T25" fmla="*/ 85 h 409"/>
                <a:gd name="T26" fmla="*/ 348 w 601"/>
                <a:gd name="T27" fmla="*/ 127 h 409"/>
                <a:gd name="T28" fmla="*/ 348 w 601"/>
                <a:gd name="T29" fmla="*/ 370 h 409"/>
                <a:gd name="T30" fmla="*/ 300 w 601"/>
                <a:gd name="T31" fmla="*/ 409 h 409"/>
                <a:gd name="T32" fmla="*/ 252 w 601"/>
                <a:gd name="T33" fmla="*/ 370 h 409"/>
                <a:gd name="T34" fmla="*/ 252 w 601"/>
                <a:gd name="T35" fmla="*/ 169 h 409"/>
                <a:gd name="T36" fmla="*/ 237 w 601"/>
                <a:gd name="T37" fmla="*/ 111 h 409"/>
                <a:gd name="T38" fmla="*/ 177 w 601"/>
                <a:gd name="T39" fmla="*/ 85 h 409"/>
                <a:gd name="T40" fmla="*/ 96 w 601"/>
                <a:gd name="T41" fmla="*/ 127 h 409"/>
                <a:gd name="T42" fmla="*/ 96 w 601"/>
                <a:gd name="T43" fmla="*/ 370 h 409"/>
                <a:gd name="T44" fmla="*/ 48 w 601"/>
                <a:gd name="T45" fmla="*/ 409 h 409"/>
                <a:gd name="T46" fmla="*/ 0 w 601"/>
                <a:gd name="T47" fmla="*/ 370 h 409"/>
                <a:gd name="T48" fmla="*/ 0 w 601"/>
                <a:gd name="T49" fmla="*/ 41 h 409"/>
                <a:gd name="T50" fmla="*/ 46 w 601"/>
                <a:gd name="T51" fmla="*/ 2 h 409"/>
                <a:gd name="T52" fmla="*/ 90 w 601"/>
                <a:gd name="T53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1" h="409">
                  <a:moveTo>
                    <a:pt x="90" y="41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112" y="25"/>
                    <a:pt x="155" y="0"/>
                    <a:pt x="213" y="0"/>
                  </a:cubicBezTo>
                  <a:cubicBezTo>
                    <a:pt x="275" y="0"/>
                    <a:pt x="314" y="27"/>
                    <a:pt x="334" y="75"/>
                  </a:cubicBezTo>
                  <a:cubicBezTo>
                    <a:pt x="356" y="30"/>
                    <a:pt x="404" y="0"/>
                    <a:pt x="466" y="0"/>
                  </a:cubicBezTo>
                  <a:cubicBezTo>
                    <a:pt x="510" y="0"/>
                    <a:pt x="552" y="16"/>
                    <a:pt x="576" y="54"/>
                  </a:cubicBezTo>
                  <a:cubicBezTo>
                    <a:pt x="592" y="79"/>
                    <a:pt x="601" y="113"/>
                    <a:pt x="601" y="158"/>
                  </a:cubicBezTo>
                  <a:cubicBezTo>
                    <a:pt x="601" y="370"/>
                    <a:pt x="601" y="370"/>
                    <a:pt x="601" y="370"/>
                  </a:cubicBezTo>
                  <a:cubicBezTo>
                    <a:pt x="601" y="396"/>
                    <a:pt x="585" y="409"/>
                    <a:pt x="553" y="409"/>
                  </a:cubicBezTo>
                  <a:cubicBezTo>
                    <a:pt x="521" y="409"/>
                    <a:pt x="505" y="396"/>
                    <a:pt x="505" y="370"/>
                  </a:cubicBezTo>
                  <a:cubicBezTo>
                    <a:pt x="505" y="174"/>
                    <a:pt x="505" y="174"/>
                    <a:pt x="505" y="174"/>
                  </a:cubicBezTo>
                  <a:cubicBezTo>
                    <a:pt x="505" y="150"/>
                    <a:pt x="501" y="127"/>
                    <a:pt x="489" y="111"/>
                  </a:cubicBezTo>
                  <a:cubicBezTo>
                    <a:pt x="477" y="94"/>
                    <a:pt x="457" y="85"/>
                    <a:pt x="429" y="85"/>
                  </a:cubicBezTo>
                  <a:cubicBezTo>
                    <a:pt x="393" y="85"/>
                    <a:pt x="365" y="102"/>
                    <a:pt x="348" y="127"/>
                  </a:cubicBezTo>
                  <a:cubicBezTo>
                    <a:pt x="348" y="370"/>
                    <a:pt x="348" y="370"/>
                    <a:pt x="348" y="370"/>
                  </a:cubicBezTo>
                  <a:cubicBezTo>
                    <a:pt x="348" y="396"/>
                    <a:pt x="332" y="409"/>
                    <a:pt x="300" y="409"/>
                  </a:cubicBezTo>
                  <a:cubicBezTo>
                    <a:pt x="268" y="409"/>
                    <a:pt x="252" y="396"/>
                    <a:pt x="252" y="370"/>
                  </a:cubicBezTo>
                  <a:cubicBezTo>
                    <a:pt x="252" y="169"/>
                    <a:pt x="252" y="169"/>
                    <a:pt x="252" y="169"/>
                  </a:cubicBezTo>
                  <a:cubicBezTo>
                    <a:pt x="252" y="146"/>
                    <a:pt x="247" y="126"/>
                    <a:pt x="237" y="111"/>
                  </a:cubicBezTo>
                  <a:cubicBezTo>
                    <a:pt x="225" y="94"/>
                    <a:pt x="204" y="85"/>
                    <a:pt x="177" y="85"/>
                  </a:cubicBezTo>
                  <a:cubicBezTo>
                    <a:pt x="141" y="85"/>
                    <a:pt x="112" y="102"/>
                    <a:pt x="96" y="127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1" y="18"/>
                    <a:pt x="90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B719D193-BD8C-4C0F-BB2E-4B501713F4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25" y="1016"/>
              <a:ext cx="72" cy="83"/>
            </a:xfrm>
            <a:custGeom>
              <a:avLst/>
              <a:gdLst>
                <a:gd name="T0" fmla="*/ 95 w 358"/>
                <a:gd name="T1" fmla="*/ 169 h 415"/>
                <a:gd name="T2" fmla="*/ 265 w 358"/>
                <a:gd name="T3" fmla="*/ 169 h 415"/>
                <a:gd name="T4" fmla="*/ 183 w 358"/>
                <a:gd name="T5" fmla="*/ 77 h 415"/>
                <a:gd name="T6" fmla="*/ 95 w 358"/>
                <a:gd name="T7" fmla="*/ 169 h 415"/>
                <a:gd name="T8" fmla="*/ 348 w 358"/>
                <a:gd name="T9" fmla="*/ 344 h 415"/>
                <a:gd name="T10" fmla="*/ 321 w 358"/>
                <a:gd name="T11" fmla="*/ 383 h 415"/>
                <a:gd name="T12" fmla="*/ 196 w 358"/>
                <a:gd name="T13" fmla="*/ 415 h 415"/>
                <a:gd name="T14" fmla="*/ 0 w 358"/>
                <a:gd name="T15" fmla="*/ 210 h 415"/>
                <a:gd name="T16" fmla="*/ 184 w 358"/>
                <a:gd name="T17" fmla="*/ 0 h 415"/>
                <a:gd name="T18" fmla="*/ 358 w 358"/>
                <a:gd name="T19" fmla="*/ 177 h 415"/>
                <a:gd name="T20" fmla="*/ 301 w 358"/>
                <a:gd name="T21" fmla="*/ 239 h 415"/>
                <a:gd name="T22" fmla="*/ 95 w 358"/>
                <a:gd name="T23" fmla="*/ 239 h 415"/>
                <a:gd name="T24" fmla="*/ 201 w 358"/>
                <a:gd name="T25" fmla="*/ 333 h 415"/>
                <a:gd name="T26" fmla="*/ 275 w 358"/>
                <a:gd name="T27" fmla="*/ 314 h 415"/>
                <a:gd name="T28" fmla="*/ 308 w 358"/>
                <a:gd name="T29" fmla="*/ 301 h 415"/>
                <a:gd name="T30" fmla="*/ 348 w 358"/>
                <a:gd name="T31" fmla="*/ 34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15">
                  <a:moveTo>
                    <a:pt x="95" y="169"/>
                  </a:moveTo>
                  <a:cubicBezTo>
                    <a:pt x="265" y="169"/>
                    <a:pt x="265" y="169"/>
                    <a:pt x="265" y="169"/>
                  </a:cubicBezTo>
                  <a:cubicBezTo>
                    <a:pt x="265" y="115"/>
                    <a:pt x="237" y="77"/>
                    <a:pt x="183" y="77"/>
                  </a:cubicBezTo>
                  <a:cubicBezTo>
                    <a:pt x="133" y="77"/>
                    <a:pt x="103" y="110"/>
                    <a:pt x="95" y="169"/>
                  </a:cubicBezTo>
                  <a:moveTo>
                    <a:pt x="348" y="344"/>
                  </a:moveTo>
                  <a:cubicBezTo>
                    <a:pt x="348" y="358"/>
                    <a:pt x="339" y="371"/>
                    <a:pt x="321" y="383"/>
                  </a:cubicBezTo>
                  <a:cubicBezTo>
                    <a:pt x="287" y="404"/>
                    <a:pt x="245" y="415"/>
                    <a:pt x="196" y="415"/>
                  </a:cubicBezTo>
                  <a:cubicBezTo>
                    <a:pt x="73" y="415"/>
                    <a:pt x="0" y="337"/>
                    <a:pt x="0" y="210"/>
                  </a:cubicBezTo>
                  <a:cubicBezTo>
                    <a:pt x="0" y="83"/>
                    <a:pt x="72" y="0"/>
                    <a:pt x="184" y="0"/>
                  </a:cubicBezTo>
                  <a:cubicBezTo>
                    <a:pt x="290" y="0"/>
                    <a:pt x="358" y="74"/>
                    <a:pt x="358" y="177"/>
                  </a:cubicBezTo>
                  <a:cubicBezTo>
                    <a:pt x="358" y="233"/>
                    <a:pt x="335" y="239"/>
                    <a:pt x="301" y="239"/>
                  </a:cubicBezTo>
                  <a:cubicBezTo>
                    <a:pt x="95" y="239"/>
                    <a:pt x="95" y="239"/>
                    <a:pt x="95" y="239"/>
                  </a:cubicBezTo>
                  <a:cubicBezTo>
                    <a:pt x="104" y="298"/>
                    <a:pt x="137" y="333"/>
                    <a:pt x="201" y="333"/>
                  </a:cubicBezTo>
                  <a:cubicBezTo>
                    <a:pt x="228" y="333"/>
                    <a:pt x="254" y="326"/>
                    <a:pt x="275" y="314"/>
                  </a:cubicBezTo>
                  <a:cubicBezTo>
                    <a:pt x="288" y="307"/>
                    <a:pt x="298" y="301"/>
                    <a:pt x="308" y="301"/>
                  </a:cubicBezTo>
                  <a:cubicBezTo>
                    <a:pt x="336" y="301"/>
                    <a:pt x="348" y="326"/>
                    <a:pt x="34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73BF7FE-D829-4DEE-B655-494D4866D2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" y="1017"/>
              <a:ext cx="71" cy="81"/>
            </a:xfrm>
            <a:custGeom>
              <a:avLst/>
              <a:gdLst>
                <a:gd name="T0" fmla="*/ 91 w 354"/>
                <a:gd name="T1" fmla="*/ 41 h 409"/>
                <a:gd name="T2" fmla="*/ 91 w 354"/>
                <a:gd name="T3" fmla="*/ 61 h 409"/>
                <a:gd name="T4" fmla="*/ 215 w 354"/>
                <a:gd name="T5" fmla="*/ 0 h 409"/>
                <a:gd name="T6" fmla="*/ 329 w 354"/>
                <a:gd name="T7" fmla="*/ 54 h 409"/>
                <a:gd name="T8" fmla="*/ 354 w 354"/>
                <a:gd name="T9" fmla="*/ 158 h 409"/>
                <a:gd name="T10" fmla="*/ 354 w 354"/>
                <a:gd name="T11" fmla="*/ 370 h 409"/>
                <a:gd name="T12" fmla="*/ 306 w 354"/>
                <a:gd name="T13" fmla="*/ 409 h 409"/>
                <a:gd name="T14" fmla="*/ 258 w 354"/>
                <a:gd name="T15" fmla="*/ 370 h 409"/>
                <a:gd name="T16" fmla="*/ 258 w 354"/>
                <a:gd name="T17" fmla="*/ 174 h 409"/>
                <a:gd name="T18" fmla="*/ 244 w 354"/>
                <a:gd name="T19" fmla="*/ 113 h 409"/>
                <a:gd name="T20" fmla="*/ 181 w 354"/>
                <a:gd name="T21" fmla="*/ 85 h 409"/>
                <a:gd name="T22" fmla="*/ 96 w 354"/>
                <a:gd name="T23" fmla="*/ 126 h 409"/>
                <a:gd name="T24" fmla="*/ 96 w 354"/>
                <a:gd name="T25" fmla="*/ 370 h 409"/>
                <a:gd name="T26" fmla="*/ 48 w 354"/>
                <a:gd name="T27" fmla="*/ 409 h 409"/>
                <a:gd name="T28" fmla="*/ 0 w 354"/>
                <a:gd name="T29" fmla="*/ 370 h 409"/>
                <a:gd name="T30" fmla="*/ 0 w 354"/>
                <a:gd name="T31" fmla="*/ 41 h 409"/>
                <a:gd name="T32" fmla="*/ 46 w 354"/>
                <a:gd name="T33" fmla="*/ 2 h 409"/>
                <a:gd name="T34" fmla="*/ 91 w 354"/>
                <a:gd name="T3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409">
                  <a:moveTo>
                    <a:pt x="91" y="41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115" y="24"/>
                    <a:pt x="157" y="0"/>
                    <a:pt x="215" y="0"/>
                  </a:cubicBezTo>
                  <a:cubicBezTo>
                    <a:pt x="264" y="0"/>
                    <a:pt x="304" y="15"/>
                    <a:pt x="329" y="54"/>
                  </a:cubicBezTo>
                  <a:cubicBezTo>
                    <a:pt x="346" y="79"/>
                    <a:pt x="354" y="113"/>
                    <a:pt x="354" y="158"/>
                  </a:cubicBezTo>
                  <a:cubicBezTo>
                    <a:pt x="354" y="370"/>
                    <a:pt x="354" y="370"/>
                    <a:pt x="354" y="370"/>
                  </a:cubicBezTo>
                  <a:cubicBezTo>
                    <a:pt x="354" y="396"/>
                    <a:pt x="338" y="409"/>
                    <a:pt x="306" y="409"/>
                  </a:cubicBezTo>
                  <a:cubicBezTo>
                    <a:pt x="274" y="409"/>
                    <a:pt x="258" y="396"/>
                    <a:pt x="258" y="37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8" y="150"/>
                    <a:pt x="255" y="128"/>
                    <a:pt x="244" y="113"/>
                  </a:cubicBezTo>
                  <a:cubicBezTo>
                    <a:pt x="231" y="94"/>
                    <a:pt x="209" y="85"/>
                    <a:pt x="181" y="85"/>
                  </a:cubicBezTo>
                  <a:cubicBezTo>
                    <a:pt x="142" y="85"/>
                    <a:pt x="114" y="103"/>
                    <a:pt x="96" y="126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6" y="396"/>
                    <a:pt x="80" y="409"/>
                    <a:pt x="48" y="409"/>
                  </a:cubicBezTo>
                  <a:cubicBezTo>
                    <a:pt x="16" y="409"/>
                    <a:pt x="0" y="396"/>
                    <a:pt x="0" y="3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"/>
                    <a:pt x="15" y="2"/>
                    <a:pt x="46" y="2"/>
                  </a:cubicBezTo>
                  <a:cubicBezTo>
                    <a:pt x="79" y="2"/>
                    <a:pt x="92" y="18"/>
                    <a:pt x="9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BAC79809-97A8-4043-99FA-16194CD6D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1" y="993"/>
              <a:ext cx="63" cy="106"/>
            </a:xfrm>
            <a:custGeom>
              <a:avLst/>
              <a:gdLst>
                <a:gd name="T0" fmla="*/ 314 w 314"/>
                <a:gd name="T1" fmla="*/ 479 h 529"/>
                <a:gd name="T2" fmla="*/ 294 w 314"/>
                <a:gd name="T3" fmla="*/ 509 h 529"/>
                <a:gd name="T4" fmla="*/ 211 w 314"/>
                <a:gd name="T5" fmla="*/ 529 h 529"/>
                <a:gd name="T6" fmla="*/ 99 w 314"/>
                <a:gd name="T7" fmla="*/ 471 h 529"/>
                <a:gd name="T8" fmla="*/ 81 w 314"/>
                <a:gd name="T9" fmla="*/ 363 h 529"/>
                <a:gd name="T10" fmla="*/ 81 w 314"/>
                <a:gd name="T11" fmla="*/ 207 h 529"/>
                <a:gd name="T12" fmla="*/ 39 w 314"/>
                <a:gd name="T13" fmla="*/ 207 h 529"/>
                <a:gd name="T14" fmla="*/ 0 w 314"/>
                <a:gd name="T15" fmla="*/ 167 h 529"/>
                <a:gd name="T16" fmla="*/ 39 w 314"/>
                <a:gd name="T17" fmla="*/ 127 h 529"/>
                <a:gd name="T18" fmla="*/ 81 w 314"/>
                <a:gd name="T19" fmla="*/ 127 h 529"/>
                <a:gd name="T20" fmla="*/ 81 w 314"/>
                <a:gd name="T21" fmla="*/ 39 h 529"/>
                <a:gd name="T22" fmla="*/ 129 w 314"/>
                <a:gd name="T23" fmla="*/ 0 h 529"/>
                <a:gd name="T24" fmla="*/ 177 w 314"/>
                <a:gd name="T25" fmla="*/ 39 h 529"/>
                <a:gd name="T26" fmla="*/ 177 w 314"/>
                <a:gd name="T27" fmla="*/ 127 h 529"/>
                <a:gd name="T28" fmla="*/ 265 w 314"/>
                <a:gd name="T29" fmla="*/ 127 h 529"/>
                <a:gd name="T30" fmla="*/ 304 w 314"/>
                <a:gd name="T31" fmla="*/ 167 h 529"/>
                <a:gd name="T32" fmla="*/ 265 w 314"/>
                <a:gd name="T33" fmla="*/ 207 h 529"/>
                <a:gd name="T34" fmla="*/ 177 w 314"/>
                <a:gd name="T35" fmla="*/ 207 h 529"/>
                <a:gd name="T36" fmla="*/ 177 w 314"/>
                <a:gd name="T37" fmla="*/ 363 h 529"/>
                <a:gd name="T38" fmla="*/ 186 w 314"/>
                <a:gd name="T39" fmla="*/ 426 h 529"/>
                <a:gd name="T40" fmla="*/ 224 w 314"/>
                <a:gd name="T41" fmla="*/ 447 h 529"/>
                <a:gd name="T42" fmla="*/ 255 w 314"/>
                <a:gd name="T43" fmla="*/ 440 h 529"/>
                <a:gd name="T44" fmla="*/ 278 w 314"/>
                <a:gd name="T45" fmla="*/ 435 h 529"/>
                <a:gd name="T46" fmla="*/ 314 w 314"/>
                <a:gd name="T47" fmla="*/ 47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529">
                  <a:moveTo>
                    <a:pt x="314" y="479"/>
                  </a:moveTo>
                  <a:cubicBezTo>
                    <a:pt x="314" y="489"/>
                    <a:pt x="310" y="500"/>
                    <a:pt x="294" y="509"/>
                  </a:cubicBezTo>
                  <a:cubicBezTo>
                    <a:pt x="275" y="521"/>
                    <a:pt x="244" y="529"/>
                    <a:pt x="211" y="529"/>
                  </a:cubicBezTo>
                  <a:cubicBezTo>
                    <a:pt x="150" y="529"/>
                    <a:pt x="117" y="505"/>
                    <a:pt x="99" y="471"/>
                  </a:cubicBezTo>
                  <a:cubicBezTo>
                    <a:pt x="82" y="440"/>
                    <a:pt x="81" y="403"/>
                    <a:pt x="81" y="363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13" y="207"/>
                    <a:pt x="0" y="194"/>
                    <a:pt x="0" y="167"/>
                  </a:cubicBezTo>
                  <a:cubicBezTo>
                    <a:pt x="0" y="140"/>
                    <a:pt x="13" y="127"/>
                    <a:pt x="39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13"/>
                    <a:pt x="97" y="0"/>
                    <a:pt x="129" y="0"/>
                  </a:cubicBezTo>
                  <a:cubicBezTo>
                    <a:pt x="161" y="0"/>
                    <a:pt x="177" y="13"/>
                    <a:pt x="177" y="39"/>
                  </a:cubicBezTo>
                  <a:cubicBezTo>
                    <a:pt x="177" y="127"/>
                    <a:pt x="177" y="127"/>
                    <a:pt x="177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91" y="127"/>
                    <a:pt x="304" y="140"/>
                    <a:pt x="304" y="167"/>
                  </a:cubicBezTo>
                  <a:cubicBezTo>
                    <a:pt x="304" y="194"/>
                    <a:pt x="291" y="207"/>
                    <a:pt x="265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82"/>
                    <a:pt x="177" y="409"/>
                    <a:pt x="186" y="426"/>
                  </a:cubicBezTo>
                  <a:cubicBezTo>
                    <a:pt x="193" y="439"/>
                    <a:pt x="205" y="447"/>
                    <a:pt x="224" y="447"/>
                  </a:cubicBezTo>
                  <a:cubicBezTo>
                    <a:pt x="235" y="447"/>
                    <a:pt x="246" y="444"/>
                    <a:pt x="255" y="440"/>
                  </a:cubicBezTo>
                  <a:cubicBezTo>
                    <a:pt x="264" y="438"/>
                    <a:pt x="271" y="435"/>
                    <a:pt x="278" y="435"/>
                  </a:cubicBezTo>
                  <a:cubicBezTo>
                    <a:pt x="304" y="435"/>
                    <a:pt x="314" y="464"/>
                    <a:pt x="314" y="47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108547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209E55C-5560-48B2-B4A8-D452E91F74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727" y="1083460"/>
            <a:ext cx="4540250" cy="4683163"/>
          </a:xfrm>
          <a:noFill/>
        </p:spPr>
        <p:txBody>
          <a:bodyPr/>
          <a:lstStyle>
            <a:lvl1pPr>
              <a:lnSpc>
                <a:spcPts val="1350"/>
              </a:lnSpc>
              <a:spcBef>
                <a:spcPts val="1500"/>
              </a:spcBef>
              <a:spcAft>
                <a:spcPts val="150"/>
              </a:spcAft>
              <a:defRPr sz="1200" b="1" cap="all" baseline="0">
                <a:solidFill>
                  <a:schemeClr val="tx1"/>
                </a:solidFill>
              </a:defRPr>
            </a:lvl1pPr>
            <a:lvl2pPr marL="0" indent="0">
              <a:lnSpc>
                <a:spcPts val="1350"/>
              </a:lnSpc>
              <a:spcBef>
                <a:spcPts val="0"/>
              </a:spcBef>
              <a:buNone/>
              <a:tabLst>
                <a:tab pos="216000" algn="l"/>
              </a:tabLst>
              <a:defRPr sz="1200">
                <a:solidFill>
                  <a:schemeClr val="tx1"/>
                </a:solidFill>
              </a:defRPr>
            </a:lvl2pPr>
            <a:lvl3pPr marL="0" indent="0">
              <a:lnSpc>
                <a:spcPts val="1350"/>
              </a:lnSpc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ts val="1350"/>
              </a:lnSpc>
              <a:defRPr sz="1200" b="0">
                <a:solidFill>
                  <a:schemeClr val="tx1"/>
                </a:solidFill>
              </a:defRPr>
            </a:lvl4pPr>
            <a:lvl5pPr>
              <a:lnSpc>
                <a:spcPts val="1350"/>
              </a:lnSpc>
              <a:defRPr sz="1200">
                <a:solidFill>
                  <a:schemeClr val="tx1"/>
                </a:solidFill>
              </a:defRPr>
            </a:lvl5pPr>
            <a:lvl6pPr>
              <a:lnSpc>
                <a:spcPts val="1350"/>
              </a:lnSpc>
              <a:defRPr sz="1200">
                <a:solidFill>
                  <a:schemeClr val="tx1"/>
                </a:solidFill>
              </a:defRPr>
            </a:lvl6pPr>
            <a:lvl7pPr>
              <a:lnSpc>
                <a:spcPts val="1350"/>
              </a:lnSpc>
              <a:defRPr sz="1200">
                <a:solidFill>
                  <a:schemeClr val="tx1"/>
                </a:solidFill>
              </a:defRPr>
            </a:lvl7pPr>
            <a:lvl8pPr>
              <a:lnSpc>
                <a:spcPts val="1350"/>
              </a:lnSpc>
              <a:defRPr sz="1200">
                <a:solidFill>
                  <a:schemeClr val="tx1"/>
                </a:solidFill>
              </a:defRPr>
            </a:lvl8pPr>
            <a:lvl9pPr>
              <a:lnSpc>
                <a:spcPts val="1350"/>
              </a:lnSpc>
              <a:defRPr sz="12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Table of contents. Manually add the numbers and content, to easily navigate through the presentation  and copy and paste headings, select ‘View &gt; Outline View’.</a:t>
            </a:r>
          </a:p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9594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9F655150-D9D5-4167-AEA6-B16FE0F031E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289302" y="1644650"/>
            <a:ext cx="4954588" cy="4084638"/>
          </a:xfrm>
          <a:custGeom>
            <a:avLst/>
            <a:gdLst>
              <a:gd name="T0" fmla="*/ 4517 w 7560"/>
              <a:gd name="T1" fmla="*/ 6216 h 6216"/>
              <a:gd name="T2" fmla="*/ 4389 w 7560"/>
              <a:gd name="T3" fmla="*/ 6132 h 6216"/>
              <a:gd name="T4" fmla="*/ 3605 w 7560"/>
              <a:gd name="T5" fmla="*/ 4341 h 6216"/>
              <a:gd name="T6" fmla="*/ 140 w 7560"/>
              <a:gd name="T7" fmla="*/ 4341 h 6216"/>
              <a:gd name="T8" fmla="*/ 0 w 7560"/>
              <a:gd name="T9" fmla="*/ 4201 h 6216"/>
              <a:gd name="T10" fmla="*/ 0 w 7560"/>
              <a:gd name="T11" fmla="*/ 140 h 6216"/>
              <a:gd name="T12" fmla="*/ 140 w 7560"/>
              <a:gd name="T13" fmla="*/ 0 h 6216"/>
              <a:gd name="T14" fmla="*/ 7420 w 7560"/>
              <a:gd name="T15" fmla="*/ 0 h 6216"/>
              <a:gd name="T16" fmla="*/ 7560 w 7560"/>
              <a:gd name="T17" fmla="*/ 140 h 6216"/>
              <a:gd name="T18" fmla="*/ 7560 w 7560"/>
              <a:gd name="T19" fmla="*/ 4201 h 6216"/>
              <a:gd name="T20" fmla="*/ 7420 w 7560"/>
              <a:gd name="T21" fmla="*/ 4341 h 6216"/>
              <a:gd name="T22" fmla="*/ 5429 w 7560"/>
              <a:gd name="T23" fmla="*/ 4341 h 6216"/>
              <a:gd name="T24" fmla="*/ 4645 w 7560"/>
              <a:gd name="T25" fmla="*/ 6132 h 6216"/>
              <a:gd name="T26" fmla="*/ 4517 w 7560"/>
              <a:gd name="T27" fmla="*/ 6216 h 6216"/>
              <a:gd name="T28" fmla="*/ 280 w 7560"/>
              <a:gd name="T29" fmla="*/ 4061 h 6216"/>
              <a:gd name="T30" fmla="*/ 3697 w 7560"/>
              <a:gd name="T31" fmla="*/ 4061 h 6216"/>
              <a:gd name="T32" fmla="*/ 3825 w 7560"/>
              <a:gd name="T33" fmla="*/ 4145 h 6216"/>
              <a:gd name="T34" fmla="*/ 4517 w 7560"/>
              <a:gd name="T35" fmla="*/ 5727 h 6216"/>
              <a:gd name="T36" fmla="*/ 5209 w 7560"/>
              <a:gd name="T37" fmla="*/ 4145 h 6216"/>
              <a:gd name="T38" fmla="*/ 5337 w 7560"/>
              <a:gd name="T39" fmla="*/ 4061 h 6216"/>
              <a:gd name="T40" fmla="*/ 7280 w 7560"/>
              <a:gd name="T41" fmla="*/ 4061 h 6216"/>
              <a:gd name="T42" fmla="*/ 7280 w 7560"/>
              <a:gd name="T43" fmla="*/ 280 h 6216"/>
              <a:gd name="T44" fmla="*/ 280 w 7560"/>
              <a:gd name="T45" fmla="*/ 280 h 6216"/>
              <a:gd name="T46" fmla="*/ 280 w 7560"/>
              <a:gd name="T47" fmla="*/ 4061 h 6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60" h="6216">
                <a:moveTo>
                  <a:pt x="4517" y="6216"/>
                </a:moveTo>
                <a:cubicBezTo>
                  <a:pt x="4461" y="6216"/>
                  <a:pt x="4411" y="6183"/>
                  <a:pt x="4389" y="6132"/>
                </a:cubicBezTo>
                <a:cubicBezTo>
                  <a:pt x="3605" y="4341"/>
                  <a:pt x="3605" y="4341"/>
                  <a:pt x="3605" y="4341"/>
                </a:cubicBezTo>
                <a:cubicBezTo>
                  <a:pt x="140" y="4341"/>
                  <a:pt x="140" y="4341"/>
                  <a:pt x="140" y="4341"/>
                </a:cubicBezTo>
                <a:cubicBezTo>
                  <a:pt x="63" y="4341"/>
                  <a:pt x="0" y="4279"/>
                  <a:pt x="0" y="420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3" y="0"/>
                  <a:pt x="140" y="0"/>
                </a:cubicBezTo>
                <a:cubicBezTo>
                  <a:pt x="7420" y="0"/>
                  <a:pt x="7420" y="0"/>
                  <a:pt x="7420" y="0"/>
                </a:cubicBezTo>
                <a:cubicBezTo>
                  <a:pt x="7497" y="0"/>
                  <a:pt x="7560" y="63"/>
                  <a:pt x="7560" y="140"/>
                </a:cubicBezTo>
                <a:cubicBezTo>
                  <a:pt x="7560" y="4201"/>
                  <a:pt x="7560" y="4201"/>
                  <a:pt x="7560" y="4201"/>
                </a:cubicBezTo>
                <a:cubicBezTo>
                  <a:pt x="7560" y="4279"/>
                  <a:pt x="7497" y="4341"/>
                  <a:pt x="7420" y="4341"/>
                </a:cubicBezTo>
                <a:cubicBezTo>
                  <a:pt x="5429" y="4341"/>
                  <a:pt x="5429" y="4341"/>
                  <a:pt x="5429" y="4341"/>
                </a:cubicBezTo>
                <a:cubicBezTo>
                  <a:pt x="4645" y="6132"/>
                  <a:pt x="4645" y="6132"/>
                  <a:pt x="4645" y="6132"/>
                </a:cubicBezTo>
                <a:cubicBezTo>
                  <a:pt x="4623" y="6183"/>
                  <a:pt x="4573" y="6216"/>
                  <a:pt x="4517" y="6216"/>
                </a:cubicBezTo>
                <a:close/>
                <a:moveTo>
                  <a:pt x="280" y="4061"/>
                </a:moveTo>
                <a:cubicBezTo>
                  <a:pt x="3697" y="4061"/>
                  <a:pt x="3697" y="4061"/>
                  <a:pt x="3697" y="4061"/>
                </a:cubicBezTo>
                <a:cubicBezTo>
                  <a:pt x="3753" y="4061"/>
                  <a:pt x="3803" y="4094"/>
                  <a:pt x="3825" y="4145"/>
                </a:cubicBezTo>
                <a:cubicBezTo>
                  <a:pt x="4517" y="5727"/>
                  <a:pt x="4517" y="5727"/>
                  <a:pt x="4517" y="5727"/>
                </a:cubicBezTo>
                <a:cubicBezTo>
                  <a:pt x="5209" y="4145"/>
                  <a:pt x="5209" y="4145"/>
                  <a:pt x="5209" y="4145"/>
                </a:cubicBezTo>
                <a:cubicBezTo>
                  <a:pt x="5231" y="4094"/>
                  <a:pt x="5281" y="4061"/>
                  <a:pt x="5337" y="4061"/>
                </a:cubicBezTo>
                <a:cubicBezTo>
                  <a:pt x="7280" y="4061"/>
                  <a:pt x="7280" y="4061"/>
                  <a:pt x="7280" y="4061"/>
                </a:cubicBezTo>
                <a:cubicBezTo>
                  <a:pt x="7280" y="280"/>
                  <a:pt x="7280" y="280"/>
                  <a:pt x="7280" y="280"/>
                </a:cubicBezTo>
                <a:cubicBezTo>
                  <a:pt x="280" y="280"/>
                  <a:pt x="280" y="280"/>
                  <a:pt x="280" y="280"/>
                </a:cubicBezTo>
                <a:lnTo>
                  <a:pt x="280" y="4061"/>
                </a:lnTo>
                <a:close/>
              </a:path>
            </a:pathLst>
          </a:custGeom>
          <a:solidFill>
            <a:srgbClr val="FFCA0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6"/>
            <a:ext cx="5102942" cy="2403987"/>
          </a:xfrm>
        </p:spPr>
        <p:txBody>
          <a:bodyPr anchor="b"/>
          <a:lstStyle>
            <a:lvl1pPr algn="l">
              <a:defRPr sz="3375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113A054-12CB-4197-89CB-FBA21D5F89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1336" y="3920170"/>
            <a:ext cx="2794820" cy="1507032"/>
          </a:xfrm>
        </p:spPr>
        <p:txBody>
          <a:bodyPr/>
          <a:lstStyle>
            <a:lvl1pPr marL="0" indent="0" algn="l">
              <a:buNone/>
              <a:defRPr sz="1350" b="0">
                <a:solidFill>
                  <a:schemeClr val="tx1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add Presentation subtitle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712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DBC8C10-A966-4DC2-97AC-8D9958F0EBA3}"/>
              </a:ext>
            </a:extLst>
          </p:cNvPr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02D4B2B7-E880-4CFD-8BBD-58A9D55FFC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5518" y="-1"/>
            <a:ext cx="9149518" cy="6048000"/>
          </a:xfrm>
          <a:solidFill>
            <a:schemeClr val="bg1">
              <a:lumMod val="65000"/>
            </a:schemeClr>
          </a:solidFill>
        </p:spPr>
        <p:txBody>
          <a:bodyPr lIns="6480000" tIns="216000" rIns="432000" bIns="216000" anchor="ctr" anchorCtr="0"/>
          <a:lstStyle>
            <a:lvl1pPr algn="r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6"/>
            <a:ext cx="5102942" cy="2403987"/>
          </a:xfrm>
        </p:spPr>
        <p:txBody>
          <a:bodyPr anchor="b"/>
          <a:lstStyle>
            <a:lvl1pPr algn="l">
              <a:defRPr sz="3375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113A054-12CB-4197-89CB-FBA21D5F89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1336" y="3920170"/>
            <a:ext cx="2794820" cy="1507032"/>
          </a:xfrm>
        </p:spPr>
        <p:txBody>
          <a:bodyPr/>
          <a:lstStyle>
            <a:lvl1pPr marL="0" indent="0" algn="l">
              <a:buNone/>
              <a:defRPr sz="1350" b="0">
                <a:solidFill>
                  <a:schemeClr val="bg1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add Presentation subtitle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2899092-8E70-4DB3-A4BD-EE67573B8D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8482" y="771664"/>
            <a:ext cx="8316000" cy="25200"/>
          </a:xfrm>
          <a:custGeom>
            <a:avLst/>
            <a:gdLst>
              <a:gd name="connsiteX0" fmla="*/ 0 w 8316000"/>
              <a:gd name="connsiteY0" fmla="*/ 0 h 25200"/>
              <a:gd name="connsiteX1" fmla="*/ 8316000 w 8316000"/>
              <a:gd name="connsiteY1" fmla="*/ 0 h 25200"/>
              <a:gd name="connsiteX2" fmla="*/ 8316000 w 8316000"/>
              <a:gd name="connsiteY2" fmla="*/ 25200 h 25200"/>
              <a:gd name="connsiteX3" fmla="*/ 0 w 8316000"/>
              <a:gd name="connsiteY3" fmla="*/ 25200 h 2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6000" h="25200">
                <a:moveTo>
                  <a:pt x="0" y="0"/>
                </a:moveTo>
                <a:lnTo>
                  <a:pt x="8316000" y="0"/>
                </a:lnTo>
                <a:lnTo>
                  <a:pt x="8316000" y="25200"/>
                </a:lnTo>
                <a:lnTo>
                  <a:pt x="0" y="25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>
              <a:lnSpc>
                <a:spcPct val="60000"/>
              </a:lnSpc>
              <a:defRPr sz="150">
                <a:noFill/>
              </a:defRPr>
            </a:lvl1pPr>
            <a:lvl2pPr marL="0" indent="0">
              <a:lnSpc>
                <a:spcPct val="60000"/>
              </a:lnSpc>
              <a:buNone/>
              <a:defRPr sz="150">
                <a:noFill/>
              </a:defRPr>
            </a:lvl2pPr>
            <a:lvl3pPr marL="0" indent="0">
              <a:lnSpc>
                <a:spcPct val="60000"/>
              </a:lnSpc>
              <a:buNone/>
              <a:defRPr sz="150">
                <a:noFill/>
              </a:defRPr>
            </a:lvl3pPr>
            <a:lvl4pPr>
              <a:lnSpc>
                <a:spcPct val="60000"/>
              </a:lnSpc>
              <a:defRPr sz="150" b="0">
                <a:noFill/>
              </a:defRPr>
            </a:lvl4pPr>
            <a:lvl5pPr>
              <a:lnSpc>
                <a:spcPct val="60000"/>
              </a:lnSpc>
              <a:defRPr sz="150">
                <a:noFill/>
              </a:defRPr>
            </a:lvl5pPr>
            <a:lvl6pPr>
              <a:lnSpc>
                <a:spcPct val="60000"/>
              </a:lnSpc>
              <a:defRPr sz="150">
                <a:noFill/>
              </a:defRPr>
            </a:lvl6pPr>
            <a:lvl7pPr>
              <a:lnSpc>
                <a:spcPct val="60000"/>
              </a:lnSpc>
              <a:defRPr sz="150">
                <a:noFill/>
              </a:defRPr>
            </a:lvl7pPr>
            <a:lvl8pPr>
              <a:lnSpc>
                <a:spcPct val="60000"/>
              </a:lnSpc>
              <a:defRPr sz="150">
                <a:noFill/>
              </a:defRPr>
            </a:lvl8pPr>
            <a:lvl9pPr>
              <a:lnSpc>
                <a:spcPct val="60000"/>
              </a:lnSpc>
              <a:defRPr sz="150">
                <a:noFill/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9C26EB-663A-4014-A19F-C8E509FACEC3}"/>
              </a:ext>
            </a:extLst>
          </p:cNvPr>
          <p:cNvSpPr txBox="1"/>
          <p:nvPr userDrawn="1"/>
        </p:nvSpPr>
        <p:spPr>
          <a:xfrm>
            <a:off x="266416" y="6357937"/>
            <a:ext cx="18583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b="1">
                <a:solidFill>
                  <a:schemeClr val="bg1"/>
                </a:solidFill>
              </a:rPr>
              <a:t>ANZSOG.EDU.AU        @ANZSOG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3964036C-D6CC-4FDA-98AA-E3814912C9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124075" y="6384952"/>
            <a:ext cx="774700" cy="122238"/>
            <a:chOff x="1338" y="4022"/>
            <a:chExt cx="488" cy="77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0524877-11AB-4CC6-ACA1-A709647643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084D8A64-6C74-458A-9EE9-828129CA87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C4C0E64-8B2E-42AD-BDB3-2E7BDC3B52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E45BC4E-6D45-4037-9F91-8D6449ABA9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129660C8-7F95-4FB1-9D92-648BADDAB9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9DA64065-FD19-46EC-9371-27A9EB76A7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3" name="Freeform: Shape 33">
            <a:extLst>
              <a:ext uri="{FF2B5EF4-FFF2-40B4-BE49-F238E27FC236}">
                <a16:creationId xmlns:a16="http://schemas.microsoft.com/office/drawing/2014/main" id="{CF4A7E28-7921-4777-8952-4AA56EA276E0}"/>
              </a:ext>
            </a:extLst>
          </p:cNvPr>
          <p:cNvSpPr txBox="1">
            <a:spLocks/>
          </p:cNvSpPr>
          <p:nvPr userDrawn="1"/>
        </p:nvSpPr>
        <p:spPr>
          <a:xfrm>
            <a:off x="7709915" y="417627"/>
            <a:ext cx="1011255" cy="176005"/>
          </a:xfrm>
          <a:custGeom>
            <a:avLst/>
            <a:gdLst>
              <a:gd name="connsiteX0" fmla="*/ 0 w 8316000"/>
              <a:gd name="connsiteY0" fmla="*/ 0 h 25200"/>
              <a:gd name="connsiteX1" fmla="*/ 8316000 w 8316000"/>
              <a:gd name="connsiteY1" fmla="*/ 0 h 25200"/>
              <a:gd name="connsiteX2" fmla="*/ 8316000 w 8316000"/>
              <a:gd name="connsiteY2" fmla="*/ 25200 h 25200"/>
              <a:gd name="connsiteX3" fmla="*/ 0 w 8316000"/>
              <a:gd name="connsiteY3" fmla="*/ 25200 h 2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6000" h="25200">
                <a:moveTo>
                  <a:pt x="0" y="0"/>
                </a:moveTo>
                <a:lnTo>
                  <a:pt x="8316000" y="0"/>
                </a:lnTo>
                <a:lnTo>
                  <a:pt x="8316000" y="25200"/>
                </a:lnTo>
                <a:lnTo>
                  <a:pt x="0" y="252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60000"/>
              </a:lnSpc>
              <a:spcBef>
                <a:spcPts val="90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60000"/>
              </a:lnSpc>
              <a:spcBef>
                <a:spcPts val="90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2pPr>
            <a:lvl3pPr marL="0" indent="0" algn="l" defTabSz="685800" rtl="0" eaLnBrk="1" latinLnBrk="0" hangingPunct="1">
              <a:lnSpc>
                <a:spcPct val="6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3pPr>
            <a:lvl4pPr marL="0" indent="0" algn="l" defTabSz="685800" rtl="0" eaLnBrk="1" latinLnBrk="0" hangingPunct="1">
              <a:lnSpc>
                <a:spcPct val="6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" b="0" kern="1200">
                <a:noFill/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6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8pPr>
            <a:lvl9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"/>
              <a:t>Edit Master text styles</a:t>
            </a:r>
          </a:p>
          <a:p>
            <a:pPr lvl="1"/>
            <a:r>
              <a:rPr lang="en-US" sz="150"/>
              <a:t>Second level</a:t>
            </a:r>
          </a:p>
          <a:p>
            <a:pPr lvl="2"/>
            <a:r>
              <a:rPr lang="en-US" sz="150"/>
              <a:t>Third level</a:t>
            </a:r>
          </a:p>
          <a:p>
            <a:pPr lvl="3"/>
            <a:r>
              <a:rPr lang="en-US" sz="150"/>
              <a:t>Fourth level</a:t>
            </a:r>
          </a:p>
          <a:p>
            <a:pPr lvl="4"/>
            <a:r>
              <a:rPr lang="en-US" sz="150"/>
              <a:t>Fifth level</a:t>
            </a:r>
          </a:p>
          <a:p>
            <a:pPr lvl="5"/>
            <a:r>
              <a:rPr lang="en-US" sz="150"/>
              <a:t>Sixth level</a:t>
            </a:r>
          </a:p>
          <a:p>
            <a:pPr lvl="6"/>
            <a:r>
              <a:rPr lang="en-US" sz="150"/>
              <a:t>Seventh level</a:t>
            </a:r>
          </a:p>
          <a:p>
            <a:pPr lvl="7"/>
            <a:r>
              <a:rPr lang="en-US" sz="150"/>
              <a:t>Eighth level</a:t>
            </a:r>
          </a:p>
          <a:p>
            <a:pPr lvl="8"/>
            <a:r>
              <a:rPr lang="en-US" sz="150"/>
              <a:t>Ninth level</a:t>
            </a:r>
            <a:endParaRPr lang="en-AU" sz="150"/>
          </a:p>
        </p:txBody>
      </p:sp>
    </p:spTree>
    <p:extLst>
      <p:ext uri="{BB962C8B-B14F-4D97-AF65-F5344CB8AC3E}">
        <p14:creationId xmlns:p14="http://schemas.microsoft.com/office/powerpoint/2010/main" val="3955425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24365" y="1255116"/>
            <a:ext cx="4219636" cy="4792882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6"/>
            <a:ext cx="5102942" cy="2403987"/>
          </a:xfrm>
        </p:spPr>
        <p:txBody>
          <a:bodyPr anchor="b"/>
          <a:lstStyle>
            <a:lvl1pPr algn="l">
              <a:defRPr sz="3375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113A054-12CB-4197-89CB-FBA21D5F89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1336" y="3920170"/>
            <a:ext cx="2794820" cy="1507032"/>
          </a:xfrm>
        </p:spPr>
        <p:txBody>
          <a:bodyPr/>
          <a:lstStyle>
            <a:lvl1pPr marL="0" indent="0" algn="l">
              <a:buNone/>
              <a:defRPr sz="1350" b="0">
                <a:solidFill>
                  <a:schemeClr val="tx2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add Presentation subtitle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9026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B6EE260-8842-4149-9930-1512C25D23CE}"/>
              </a:ext>
            </a:extLst>
          </p:cNvPr>
          <p:cNvSpPr/>
          <p:nvPr userDrawn="1"/>
        </p:nvSpPr>
        <p:spPr>
          <a:xfrm>
            <a:off x="-5520" y="-2"/>
            <a:ext cx="9149519" cy="6048000"/>
          </a:xfrm>
          <a:custGeom>
            <a:avLst/>
            <a:gdLst>
              <a:gd name="connsiteX0" fmla="*/ 0 w 9144000"/>
              <a:gd name="connsiteY0" fmla="*/ 0 h 6193410"/>
              <a:gd name="connsiteX1" fmla="*/ 9144000 w 9144000"/>
              <a:gd name="connsiteY1" fmla="*/ 0 h 6193410"/>
              <a:gd name="connsiteX2" fmla="*/ 9144000 w 9144000"/>
              <a:gd name="connsiteY2" fmla="*/ 6193410 h 6193410"/>
              <a:gd name="connsiteX3" fmla="*/ 0 w 914400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193410">
                <a:moveTo>
                  <a:pt x="0" y="0"/>
                </a:moveTo>
                <a:lnTo>
                  <a:pt x="9144000" y="0"/>
                </a:lnTo>
                <a:lnTo>
                  <a:pt x="9144000" y="6193410"/>
                </a:lnTo>
                <a:lnTo>
                  <a:pt x="0" y="6193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6"/>
            <a:ext cx="5102942" cy="2403987"/>
          </a:xfrm>
        </p:spPr>
        <p:txBody>
          <a:bodyPr anchor="b"/>
          <a:lstStyle>
            <a:lvl1pPr algn="l">
              <a:defRPr sz="3375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851EC-8017-4384-A88C-24ACD1706F4F}"/>
              </a:ext>
            </a:extLst>
          </p:cNvPr>
          <p:cNvGrpSpPr/>
          <p:nvPr userDrawn="1"/>
        </p:nvGrpSpPr>
        <p:grpSpPr>
          <a:xfrm>
            <a:off x="7717390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E4D70FF-4621-4E9C-BE2F-AF9B4BF26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C1A3882-0A17-4969-8B53-BE85F262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8F4B680-F7BC-46E0-92C9-B14C90EEB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DA7BC24-655C-436F-AA14-8211B37095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355F51-DE84-4C18-A470-9A8590441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9DFA268-A142-4C73-A881-4C5BCECA1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0FEE40D-46EE-46C5-B16F-212F3C22273B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3E48F2-9E3E-4C90-B3F9-B2F61CEA4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87996" y="1560695"/>
            <a:ext cx="3702627" cy="372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3980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B6EE260-8842-4149-9930-1512C25D23CE}"/>
              </a:ext>
            </a:extLst>
          </p:cNvPr>
          <p:cNvSpPr/>
          <p:nvPr userDrawn="1"/>
        </p:nvSpPr>
        <p:spPr>
          <a:xfrm>
            <a:off x="-5520" y="-2"/>
            <a:ext cx="9149519" cy="6048000"/>
          </a:xfrm>
          <a:custGeom>
            <a:avLst/>
            <a:gdLst>
              <a:gd name="connsiteX0" fmla="*/ 0 w 9144000"/>
              <a:gd name="connsiteY0" fmla="*/ 0 h 6193410"/>
              <a:gd name="connsiteX1" fmla="*/ 9144000 w 9144000"/>
              <a:gd name="connsiteY1" fmla="*/ 0 h 6193410"/>
              <a:gd name="connsiteX2" fmla="*/ 9144000 w 9144000"/>
              <a:gd name="connsiteY2" fmla="*/ 6193410 h 6193410"/>
              <a:gd name="connsiteX3" fmla="*/ 0 w 914400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193410">
                <a:moveTo>
                  <a:pt x="0" y="0"/>
                </a:moveTo>
                <a:lnTo>
                  <a:pt x="9144000" y="0"/>
                </a:lnTo>
                <a:lnTo>
                  <a:pt x="9144000" y="6193410"/>
                </a:lnTo>
                <a:lnTo>
                  <a:pt x="0" y="61934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6"/>
            <a:ext cx="5102942" cy="2403987"/>
          </a:xfrm>
        </p:spPr>
        <p:txBody>
          <a:bodyPr anchor="b"/>
          <a:lstStyle>
            <a:lvl1pPr algn="l">
              <a:defRPr sz="3375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851EC-8017-4384-A88C-24ACD1706F4F}"/>
              </a:ext>
            </a:extLst>
          </p:cNvPr>
          <p:cNvGrpSpPr/>
          <p:nvPr userDrawn="1"/>
        </p:nvGrpSpPr>
        <p:grpSpPr>
          <a:xfrm>
            <a:off x="7717390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E4D70FF-4621-4E9C-BE2F-AF9B4BF26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C1A3882-0A17-4969-8B53-BE85F262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8F4B680-F7BC-46E0-92C9-B14C90EEB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DA7BC24-655C-436F-AA14-8211B37095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355F51-DE84-4C18-A470-9A8590441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9DFA268-A142-4C73-A881-4C5BCECA1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0FEE40D-46EE-46C5-B16F-212F3C22273B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5063D3FF-AD0B-45CF-9832-7AAB8B21C2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39643" y="1730112"/>
            <a:ext cx="3829158" cy="3791163"/>
          </a:xfrm>
          <a:custGeom>
            <a:avLst/>
            <a:gdLst>
              <a:gd name="T0" fmla="*/ 545 w 6098"/>
              <a:gd name="T1" fmla="*/ 6023 h 6023"/>
              <a:gd name="T2" fmla="*/ 447 w 6098"/>
              <a:gd name="T3" fmla="*/ 5940 h 6023"/>
              <a:gd name="T4" fmla="*/ 528 w 6098"/>
              <a:gd name="T5" fmla="*/ 5824 h 6023"/>
              <a:gd name="T6" fmla="*/ 1516 w 6098"/>
              <a:gd name="T7" fmla="*/ 5650 h 6023"/>
              <a:gd name="T8" fmla="*/ 0 w 6098"/>
              <a:gd name="T9" fmla="*/ 3253 h 6023"/>
              <a:gd name="T10" fmla="*/ 299 w 6098"/>
              <a:gd name="T11" fmla="*/ 2029 h 6023"/>
              <a:gd name="T12" fmla="*/ 434 w 6098"/>
              <a:gd name="T13" fmla="*/ 1987 h 6023"/>
              <a:gd name="T14" fmla="*/ 477 w 6098"/>
              <a:gd name="T15" fmla="*/ 2121 h 6023"/>
              <a:gd name="T16" fmla="*/ 200 w 6098"/>
              <a:gd name="T17" fmla="*/ 3253 h 6023"/>
              <a:gd name="T18" fmla="*/ 1576 w 6098"/>
              <a:gd name="T19" fmla="*/ 5457 h 6023"/>
              <a:gd name="T20" fmla="*/ 1286 w 6098"/>
              <a:gd name="T21" fmla="*/ 4611 h 6023"/>
              <a:gd name="T22" fmla="*/ 1348 w 6098"/>
              <a:gd name="T23" fmla="*/ 4484 h 6023"/>
              <a:gd name="T24" fmla="*/ 1475 w 6098"/>
              <a:gd name="T25" fmla="*/ 4546 h 6023"/>
              <a:gd name="T26" fmla="*/ 1862 w 6098"/>
              <a:gd name="T27" fmla="*/ 5675 h 6023"/>
              <a:gd name="T28" fmla="*/ 1854 w 6098"/>
              <a:gd name="T29" fmla="*/ 5758 h 6023"/>
              <a:gd name="T30" fmla="*/ 1785 w 6098"/>
              <a:gd name="T31" fmla="*/ 5806 h 6023"/>
              <a:gd name="T32" fmla="*/ 563 w 6098"/>
              <a:gd name="T33" fmla="*/ 6021 h 6023"/>
              <a:gd name="T34" fmla="*/ 545 w 6098"/>
              <a:gd name="T35" fmla="*/ 6023 h 6023"/>
              <a:gd name="T36" fmla="*/ 2848 w 6098"/>
              <a:gd name="T37" fmla="*/ 5898 h 6023"/>
              <a:gd name="T38" fmla="*/ 2748 w 6098"/>
              <a:gd name="T39" fmla="*/ 5805 h 6023"/>
              <a:gd name="T40" fmla="*/ 2840 w 6098"/>
              <a:gd name="T41" fmla="*/ 5698 h 6023"/>
              <a:gd name="T42" fmla="*/ 5101 w 6098"/>
              <a:gd name="T43" fmla="*/ 3253 h 6023"/>
              <a:gd name="T44" fmla="*/ 5078 w 6098"/>
              <a:gd name="T45" fmla="*/ 2913 h 6023"/>
              <a:gd name="T46" fmla="*/ 4496 w 6098"/>
              <a:gd name="T47" fmla="*/ 3651 h 6023"/>
              <a:gd name="T48" fmla="*/ 4355 w 6098"/>
              <a:gd name="T49" fmla="*/ 3668 h 6023"/>
              <a:gd name="T50" fmla="*/ 4339 w 6098"/>
              <a:gd name="T51" fmla="*/ 3527 h 6023"/>
              <a:gd name="T52" fmla="*/ 5068 w 6098"/>
              <a:gd name="T53" fmla="*/ 2602 h 6023"/>
              <a:gd name="T54" fmla="*/ 5143 w 6098"/>
              <a:gd name="T55" fmla="*/ 2564 h 6023"/>
              <a:gd name="T56" fmla="*/ 5221 w 6098"/>
              <a:gd name="T57" fmla="*/ 2597 h 6023"/>
              <a:gd name="T58" fmla="*/ 6060 w 6098"/>
              <a:gd name="T59" fmla="*/ 3511 h 6023"/>
              <a:gd name="T60" fmla="*/ 6054 w 6098"/>
              <a:gd name="T61" fmla="*/ 3652 h 6023"/>
              <a:gd name="T62" fmla="*/ 5913 w 6098"/>
              <a:gd name="T63" fmla="*/ 3646 h 6023"/>
              <a:gd name="T64" fmla="*/ 5286 w 6098"/>
              <a:gd name="T65" fmla="*/ 2963 h 6023"/>
              <a:gd name="T66" fmla="*/ 5301 w 6098"/>
              <a:gd name="T67" fmla="*/ 3253 h 6023"/>
              <a:gd name="T68" fmla="*/ 4592 w 6098"/>
              <a:gd name="T69" fmla="*/ 5060 h 6023"/>
              <a:gd name="T70" fmla="*/ 2856 w 6098"/>
              <a:gd name="T71" fmla="*/ 5897 h 6023"/>
              <a:gd name="T72" fmla="*/ 2848 w 6098"/>
              <a:gd name="T73" fmla="*/ 5898 h 6023"/>
              <a:gd name="T74" fmla="*/ 4662 w 6098"/>
              <a:gd name="T75" fmla="*/ 1783 h 6023"/>
              <a:gd name="T76" fmla="*/ 4583 w 6098"/>
              <a:gd name="T77" fmla="*/ 1744 h 6023"/>
              <a:gd name="T78" fmla="*/ 2651 w 6098"/>
              <a:gd name="T79" fmla="*/ 801 h 6023"/>
              <a:gd name="T80" fmla="*/ 1278 w 6098"/>
              <a:gd name="T81" fmla="*/ 1222 h 6023"/>
              <a:gd name="T82" fmla="*/ 2276 w 6098"/>
              <a:gd name="T83" fmla="*/ 1388 h 6023"/>
              <a:gd name="T84" fmla="*/ 2358 w 6098"/>
              <a:gd name="T85" fmla="*/ 1503 h 6023"/>
              <a:gd name="T86" fmla="*/ 2243 w 6098"/>
              <a:gd name="T87" fmla="*/ 1585 h 6023"/>
              <a:gd name="T88" fmla="*/ 1066 w 6098"/>
              <a:gd name="T89" fmla="*/ 1389 h 6023"/>
              <a:gd name="T90" fmla="*/ 996 w 6098"/>
              <a:gd name="T91" fmla="*/ 1342 h 6023"/>
              <a:gd name="T92" fmla="*/ 987 w 6098"/>
              <a:gd name="T93" fmla="*/ 1259 h 6023"/>
              <a:gd name="T94" fmla="*/ 1380 w 6098"/>
              <a:gd name="T95" fmla="*/ 81 h 6023"/>
              <a:gd name="T96" fmla="*/ 1506 w 6098"/>
              <a:gd name="T97" fmla="*/ 17 h 6023"/>
              <a:gd name="T98" fmla="*/ 1569 w 6098"/>
              <a:gd name="T99" fmla="*/ 144 h 6023"/>
              <a:gd name="T100" fmla="*/ 1292 w 6098"/>
              <a:gd name="T101" fmla="*/ 976 h 6023"/>
              <a:gd name="T102" fmla="*/ 2651 w 6098"/>
              <a:gd name="T103" fmla="*/ 601 h 6023"/>
              <a:gd name="T104" fmla="*/ 4740 w 6098"/>
              <a:gd name="T105" fmla="*/ 1621 h 6023"/>
              <a:gd name="T106" fmla="*/ 4723 w 6098"/>
              <a:gd name="T107" fmla="*/ 1762 h 6023"/>
              <a:gd name="T108" fmla="*/ 4662 w 6098"/>
              <a:gd name="T109" fmla="*/ 1783 h 6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098" h="6023">
                <a:moveTo>
                  <a:pt x="545" y="6023"/>
                </a:moveTo>
                <a:cubicBezTo>
                  <a:pt x="498" y="6023"/>
                  <a:pt x="456" y="5989"/>
                  <a:pt x="447" y="5940"/>
                </a:cubicBezTo>
                <a:cubicBezTo>
                  <a:pt x="438" y="5886"/>
                  <a:pt x="474" y="5834"/>
                  <a:pt x="528" y="5824"/>
                </a:cubicBezTo>
                <a:cubicBezTo>
                  <a:pt x="1516" y="5650"/>
                  <a:pt x="1516" y="5650"/>
                  <a:pt x="1516" y="5650"/>
                </a:cubicBezTo>
                <a:cubicBezTo>
                  <a:pt x="594" y="5213"/>
                  <a:pt x="0" y="4277"/>
                  <a:pt x="0" y="3253"/>
                </a:cubicBezTo>
                <a:cubicBezTo>
                  <a:pt x="0" y="2828"/>
                  <a:pt x="104" y="2404"/>
                  <a:pt x="299" y="2029"/>
                </a:cubicBezTo>
                <a:cubicBezTo>
                  <a:pt x="325" y="1980"/>
                  <a:pt x="385" y="1961"/>
                  <a:pt x="434" y="1987"/>
                </a:cubicBezTo>
                <a:cubicBezTo>
                  <a:pt x="483" y="2012"/>
                  <a:pt x="502" y="2072"/>
                  <a:pt x="477" y="2121"/>
                </a:cubicBezTo>
                <a:cubicBezTo>
                  <a:pt x="296" y="2468"/>
                  <a:pt x="200" y="2860"/>
                  <a:pt x="200" y="3253"/>
                </a:cubicBezTo>
                <a:cubicBezTo>
                  <a:pt x="200" y="4191"/>
                  <a:pt x="738" y="5047"/>
                  <a:pt x="1576" y="5457"/>
                </a:cubicBezTo>
                <a:cubicBezTo>
                  <a:pt x="1286" y="4611"/>
                  <a:pt x="1286" y="4611"/>
                  <a:pt x="1286" y="4611"/>
                </a:cubicBezTo>
                <a:cubicBezTo>
                  <a:pt x="1268" y="4559"/>
                  <a:pt x="1295" y="4502"/>
                  <a:pt x="1348" y="4484"/>
                </a:cubicBezTo>
                <a:cubicBezTo>
                  <a:pt x="1400" y="4466"/>
                  <a:pt x="1457" y="4494"/>
                  <a:pt x="1475" y="4546"/>
                </a:cubicBezTo>
                <a:cubicBezTo>
                  <a:pt x="1862" y="5675"/>
                  <a:pt x="1862" y="5675"/>
                  <a:pt x="1862" y="5675"/>
                </a:cubicBezTo>
                <a:cubicBezTo>
                  <a:pt x="1872" y="5703"/>
                  <a:pt x="1869" y="5733"/>
                  <a:pt x="1854" y="5758"/>
                </a:cubicBezTo>
                <a:cubicBezTo>
                  <a:pt x="1839" y="5784"/>
                  <a:pt x="1814" y="5801"/>
                  <a:pt x="1785" y="5806"/>
                </a:cubicBezTo>
                <a:cubicBezTo>
                  <a:pt x="563" y="6021"/>
                  <a:pt x="563" y="6021"/>
                  <a:pt x="563" y="6021"/>
                </a:cubicBezTo>
                <a:cubicBezTo>
                  <a:pt x="557" y="6022"/>
                  <a:pt x="551" y="6023"/>
                  <a:pt x="545" y="6023"/>
                </a:cubicBezTo>
                <a:close/>
                <a:moveTo>
                  <a:pt x="2848" y="5898"/>
                </a:moveTo>
                <a:cubicBezTo>
                  <a:pt x="2796" y="5898"/>
                  <a:pt x="2752" y="5858"/>
                  <a:pt x="2748" y="5805"/>
                </a:cubicBezTo>
                <a:cubicBezTo>
                  <a:pt x="2744" y="5750"/>
                  <a:pt x="2785" y="5702"/>
                  <a:pt x="2840" y="5698"/>
                </a:cubicBezTo>
                <a:cubicBezTo>
                  <a:pt x="4108" y="5601"/>
                  <a:pt x="5101" y="4527"/>
                  <a:pt x="5101" y="3253"/>
                </a:cubicBezTo>
                <a:cubicBezTo>
                  <a:pt x="5101" y="3139"/>
                  <a:pt x="5094" y="3025"/>
                  <a:pt x="5078" y="2913"/>
                </a:cubicBezTo>
                <a:cubicBezTo>
                  <a:pt x="4496" y="3651"/>
                  <a:pt x="4496" y="3651"/>
                  <a:pt x="4496" y="3651"/>
                </a:cubicBezTo>
                <a:cubicBezTo>
                  <a:pt x="4462" y="3694"/>
                  <a:pt x="4399" y="3702"/>
                  <a:pt x="4355" y="3668"/>
                </a:cubicBezTo>
                <a:cubicBezTo>
                  <a:pt x="4312" y="3633"/>
                  <a:pt x="4305" y="3571"/>
                  <a:pt x="4339" y="3527"/>
                </a:cubicBezTo>
                <a:cubicBezTo>
                  <a:pt x="5068" y="2602"/>
                  <a:pt x="5068" y="2602"/>
                  <a:pt x="5068" y="2602"/>
                </a:cubicBezTo>
                <a:cubicBezTo>
                  <a:pt x="5086" y="2579"/>
                  <a:pt x="5114" y="2565"/>
                  <a:pt x="5143" y="2564"/>
                </a:cubicBezTo>
                <a:cubicBezTo>
                  <a:pt x="5172" y="2563"/>
                  <a:pt x="5201" y="2575"/>
                  <a:pt x="5221" y="2597"/>
                </a:cubicBezTo>
                <a:cubicBezTo>
                  <a:pt x="6060" y="3511"/>
                  <a:pt x="6060" y="3511"/>
                  <a:pt x="6060" y="3511"/>
                </a:cubicBezTo>
                <a:cubicBezTo>
                  <a:pt x="6098" y="3551"/>
                  <a:pt x="6095" y="3615"/>
                  <a:pt x="6054" y="3652"/>
                </a:cubicBezTo>
                <a:cubicBezTo>
                  <a:pt x="6014" y="3689"/>
                  <a:pt x="5951" y="3687"/>
                  <a:pt x="5913" y="3646"/>
                </a:cubicBezTo>
                <a:cubicBezTo>
                  <a:pt x="5286" y="2963"/>
                  <a:pt x="5286" y="2963"/>
                  <a:pt x="5286" y="2963"/>
                </a:cubicBezTo>
                <a:cubicBezTo>
                  <a:pt x="5296" y="3059"/>
                  <a:pt x="5301" y="3156"/>
                  <a:pt x="5301" y="3253"/>
                </a:cubicBezTo>
                <a:cubicBezTo>
                  <a:pt x="5301" y="3926"/>
                  <a:pt x="5049" y="4567"/>
                  <a:pt x="4592" y="5060"/>
                </a:cubicBezTo>
                <a:cubicBezTo>
                  <a:pt x="4136" y="5549"/>
                  <a:pt x="3520" y="5847"/>
                  <a:pt x="2856" y="5897"/>
                </a:cubicBezTo>
                <a:cubicBezTo>
                  <a:pt x="2853" y="5898"/>
                  <a:pt x="2850" y="5898"/>
                  <a:pt x="2848" y="5898"/>
                </a:cubicBezTo>
                <a:close/>
                <a:moveTo>
                  <a:pt x="4662" y="1783"/>
                </a:moveTo>
                <a:cubicBezTo>
                  <a:pt x="4632" y="1783"/>
                  <a:pt x="4602" y="1770"/>
                  <a:pt x="4583" y="1744"/>
                </a:cubicBezTo>
                <a:cubicBezTo>
                  <a:pt x="4115" y="1145"/>
                  <a:pt x="3410" y="801"/>
                  <a:pt x="2651" y="801"/>
                </a:cubicBezTo>
                <a:cubicBezTo>
                  <a:pt x="2159" y="801"/>
                  <a:pt x="1684" y="947"/>
                  <a:pt x="1278" y="1222"/>
                </a:cubicBezTo>
                <a:cubicBezTo>
                  <a:pt x="2276" y="1388"/>
                  <a:pt x="2276" y="1388"/>
                  <a:pt x="2276" y="1388"/>
                </a:cubicBezTo>
                <a:cubicBezTo>
                  <a:pt x="2330" y="1397"/>
                  <a:pt x="2367" y="1448"/>
                  <a:pt x="2358" y="1503"/>
                </a:cubicBezTo>
                <a:cubicBezTo>
                  <a:pt x="2349" y="1557"/>
                  <a:pt x="2297" y="1594"/>
                  <a:pt x="2243" y="1585"/>
                </a:cubicBezTo>
                <a:cubicBezTo>
                  <a:pt x="1066" y="1389"/>
                  <a:pt x="1066" y="1389"/>
                  <a:pt x="1066" y="1389"/>
                </a:cubicBezTo>
                <a:cubicBezTo>
                  <a:pt x="1037" y="1384"/>
                  <a:pt x="1011" y="1367"/>
                  <a:pt x="996" y="1342"/>
                </a:cubicBezTo>
                <a:cubicBezTo>
                  <a:pt x="981" y="1317"/>
                  <a:pt x="978" y="1286"/>
                  <a:pt x="987" y="1259"/>
                </a:cubicBezTo>
                <a:cubicBezTo>
                  <a:pt x="1380" y="81"/>
                  <a:pt x="1380" y="81"/>
                  <a:pt x="1380" y="81"/>
                </a:cubicBezTo>
                <a:cubicBezTo>
                  <a:pt x="1397" y="28"/>
                  <a:pt x="1454" y="0"/>
                  <a:pt x="1506" y="17"/>
                </a:cubicBezTo>
                <a:cubicBezTo>
                  <a:pt x="1558" y="35"/>
                  <a:pt x="1587" y="91"/>
                  <a:pt x="1569" y="144"/>
                </a:cubicBezTo>
                <a:cubicBezTo>
                  <a:pt x="1292" y="976"/>
                  <a:pt x="1292" y="976"/>
                  <a:pt x="1292" y="976"/>
                </a:cubicBezTo>
                <a:cubicBezTo>
                  <a:pt x="1702" y="730"/>
                  <a:pt x="2169" y="601"/>
                  <a:pt x="2651" y="601"/>
                </a:cubicBezTo>
                <a:cubicBezTo>
                  <a:pt x="3472" y="601"/>
                  <a:pt x="4234" y="973"/>
                  <a:pt x="4740" y="1621"/>
                </a:cubicBezTo>
                <a:cubicBezTo>
                  <a:pt x="4774" y="1665"/>
                  <a:pt x="4767" y="1728"/>
                  <a:pt x="4723" y="1762"/>
                </a:cubicBezTo>
                <a:cubicBezTo>
                  <a:pt x="4705" y="1776"/>
                  <a:pt x="4683" y="1783"/>
                  <a:pt x="4662" y="17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0170097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B6EE260-8842-4149-9930-1512C25D23CE}"/>
              </a:ext>
            </a:extLst>
          </p:cNvPr>
          <p:cNvSpPr/>
          <p:nvPr userDrawn="1"/>
        </p:nvSpPr>
        <p:spPr>
          <a:xfrm>
            <a:off x="-5520" y="-2"/>
            <a:ext cx="9149519" cy="6048000"/>
          </a:xfrm>
          <a:custGeom>
            <a:avLst/>
            <a:gdLst>
              <a:gd name="connsiteX0" fmla="*/ 0 w 9144000"/>
              <a:gd name="connsiteY0" fmla="*/ 0 h 6193410"/>
              <a:gd name="connsiteX1" fmla="*/ 9144000 w 9144000"/>
              <a:gd name="connsiteY1" fmla="*/ 0 h 6193410"/>
              <a:gd name="connsiteX2" fmla="*/ 9144000 w 9144000"/>
              <a:gd name="connsiteY2" fmla="*/ 6193410 h 6193410"/>
              <a:gd name="connsiteX3" fmla="*/ 0 w 914400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193410">
                <a:moveTo>
                  <a:pt x="0" y="0"/>
                </a:moveTo>
                <a:lnTo>
                  <a:pt x="9144000" y="0"/>
                </a:lnTo>
                <a:lnTo>
                  <a:pt x="9144000" y="6193410"/>
                </a:lnTo>
                <a:lnTo>
                  <a:pt x="0" y="6193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6"/>
            <a:ext cx="5102942" cy="2403987"/>
          </a:xfrm>
        </p:spPr>
        <p:txBody>
          <a:bodyPr anchor="b"/>
          <a:lstStyle>
            <a:lvl1pPr algn="l">
              <a:defRPr sz="3375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851EC-8017-4384-A88C-24ACD1706F4F}"/>
              </a:ext>
            </a:extLst>
          </p:cNvPr>
          <p:cNvGrpSpPr/>
          <p:nvPr userDrawn="1"/>
        </p:nvGrpSpPr>
        <p:grpSpPr>
          <a:xfrm>
            <a:off x="7717390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E4D70FF-4621-4E9C-BE2F-AF9B4BF26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C1A3882-0A17-4969-8B53-BE85F262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8F4B680-F7BC-46E0-92C9-B14C90EEB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DA7BC24-655C-436F-AA14-8211B37095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355F51-DE84-4C18-A470-9A8590441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9DFA268-A142-4C73-A881-4C5BCECA1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0FEE40D-46EE-46C5-B16F-212F3C22273B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175465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40800" y="1255116"/>
            <a:ext cx="4903200" cy="4792882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A9D2E38-B639-4E0B-9BDC-77CE83C330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780" y="1371602"/>
            <a:ext cx="3590240" cy="3451182"/>
          </a:xfrm>
          <a:noFill/>
        </p:spPr>
        <p:txBody>
          <a:bodyPr/>
          <a:lstStyle>
            <a:lvl1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2pPr>
            <a:lvl3pPr marL="0" indent="0">
              <a:buNone/>
              <a:defRPr sz="1650">
                <a:latin typeface="Nunito" panose="00000800000000000000" pitchFamily="2" charset="0"/>
              </a:defRPr>
            </a:lvl3pPr>
            <a:lvl4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4pPr>
            <a:lvl5pPr>
              <a:lnSpc>
                <a:spcPct val="85000"/>
              </a:lnSpc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5pPr>
            <a:lvl6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6pPr>
            <a:lvl7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7pPr>
            <a:lvl8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8pPr>
            <a:lvl9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9pPr>
          </a:lstStyle>
          <a:p>
            <a:pPr lvl="0"/>
            <a:r>
              <a:rPr lang="en-US"/>
              <a:t>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42862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 and content slide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EA0E0-5CC6-4BD0-905C-A0021E41943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7836C0C-F62B-43BC-8893-AFBE0649D3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25779" y="1872051"/>
            <a:ext cx="8397041" cy="404194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AU"/>
              <a:t>Click to add text, or on the relevant icon at the centre of the placeholder to add: Table / Chart / SmartArt / Image / Media. There are 5 type styles in the template, available as List Levels. Press the Increase / Decrease button in the paragraph section of the home ribbon to move through the styles</a:t>
            </a:r>
          </a:p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539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9F655150-D9D5-4167-AEA6-B16FE0F031E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289301" y="1644650"/>
            <a:ext cx="4954588" cy="4084638"/>
          </a:xfrm>
          <a:custGeom>
            <a:avLst/>
            <a:gdLst>
              <a:gd name="T0" fmla="*/ 4517 w 7560"/>
              <a:gd name="T1" fmla="*/ 6216 h 6216"/>
              <a:gd name="T2" fmla="*/ 4389 w 7560"/>
              <a:gd name="T3" fmla="*/ 6132 h 6216"/>
              <a:gd name="T4" fmla="*/ 3605 w 7560"/>
              <a:gd name="T5" fmla="*/ 4341 h 6216"/>
              <a:gd name="T6" fmla="*/ 140 w 7560"/>
              <a:gd name="T7" fmla="*/ 4341 h 6216"/>
              <a:gd name="T8" fmla="*/ 0 w 7560"/>
              <a:gd name="T9" fmla="*/ 4201 h 6216"/>
              <a:gd name="T10" fmla="*/ 0 w 7560"/>
              <a:gd name="T11" fmla="*/ 140 h 6216"/>
              <a:gd name="T12" fmla="*/ 140 w 7560"/>
              <a:gd name="T13" fmla="*/ 0 h 6216"/>
              <a:gd name="T14" fmla="*/ 7420 w 7560"/>
              <a:gd name="T15" fmla="*/ 0 h 6216"/>
              <a:gd name="T16" fmla="*/ 7560 w 7560"/>
              <a:gd name="T17" fmla="*/ 140 h 6216"/>
              <a:gd name="T18" fmla="*/ 7560 w 7560"/>
              <a:gd name="T19" fmla="*/ 4201 h 6216"/>
              <a:gd name="T20" fmla="*/ 7420 w 7560"/>
              <a:gd name="T21" fmla="*/ 4341 h 6216"/>
              <a:gd name="T22" fmla="*/ 5429 w 7560"/>
              <a:gd name="T23" fmla="*/ 4341 h 6216"/>
              <a:gd name="T24" fmla="*/ 4645 w 7560"/>
              <a:gd name="T25" fmla="*/ 6132 h 6216"/>
              <a:gd name="T26" fmla="*/ 4517 w 7560"/>
              <a:gd name="T27" fmla="*/ 6216 h 6216"/>
              <a:gd name="T28" fmla="*/ 280 w 7560"/>
              <a:gd name="T29" fmla="*/ 4061 h 6216"/>
              <a:gd name="T30" fmla="*/ 3697 w 7560"/>
              <a:gd name="T31" fmla="*/ 4061 h 6216"/>
              <a:gd name="T32" fmla="*/ 3825 w 7560"/>
              <a:gd name="T33" fmla="*/ 4145 h 6216"/>
              <a:gd name="T34" fmla="*/ 4517 w 7560"/>
              <a:gd name="T35" fmla="*/ 5727 h 6216"/>
              <a:gd name="T36" fmla="*/ 5209 w 7560"/>
              <a:gd name="T37" fmla="*/ 4145 h 6216"/>
              <a:gd name="T38" fmla="*/ 5337 w 7560"/>
              <a:gd name="T39" fmla="*/ 4061 h 6216"/>
              <a:gd name="T40" fmla="*/ 7280 w 7560"/>
              <a:gd name="T41" fmla="*/ 4061 h 6216"/>
              <a:gd name="T42" fmla="*/ 7280 w 7560"/>
              <a:gd name="T43" fmla="*/ 280 h 6216"/>
              <a:gd name="T44" fmla="*/ 280 w 7560"/>
              <a:gd name="T45" fmla="*/ 280 h 6216"/>
              <a:gd name="T46" fmla="*/ 280 w 7560"/>
              <a:gd name="T47" fmla="*/ 4061 h 6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60" h="6216">
                <a:moveTo>
                  <a:pt x="4517" y="6216"/>
                </a:moveTo>
                <a:cubicBezTo>
                  <a:pt x="4461" y="6216"/>
                  <a:pt x="4411" y="6183"/>
                  <a:pt x="4389" y="6132"/>
                </a:cubicBezTo>
                <a:cubicBezTo>
                  <a:pt x="3605" y="4341"/>
                  <a:pt x="3605" y="4341"/>
                  <a:pt x="3605" y="4341"/>
                </a:cubicBezTo>
                <a:cubicBezTo>
                  <a:pt x="140" y="4341"/>
                  <a:pt x="140" y="4341"/>
                  <a:pt x="140" y="4341"/>
                </a:cubicBezTo>
                <a:cubicBezTo>
                  <a:pt x="63" y="4341"/>
                  <a:pt x="0" y="4279"/>
                  <a:pt x="0" y="420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3" y="0"/>
                  <a:pt x="140" y="0"/>
                </a:cubicBezTo>
                <a:cubicBezTo>
                  <a:pt x="7420" y="0"/>
                  <a:pt x="7420" y="0"/>
                  <a:pt x="7420" y="0"/>
                </a:cubicBezTo>
                <a:cubicBezTo>
                  <a:pt x="7497" y="0"/>
                  <a:pt x="7560" y="63"/>
                  <a:pt x="7560" y="140"/>
                </a:cubicBezTo>
                <a:cubicBezTo>
                  <a:pt x="7560" y="4201"/>
                  <a:pt x="7560" y="4201"/>
                  <a:pt x="7560" y="4201"/>
                </a:cubicBezTo>
                <a:cubicBezTo>
                  <a:pt x="7560" y="4279"/>
                  <a:pt x="7497" y="4341"/>
                  <a:pt x="7420" y="4341"/>
                </a:cubicBezTo>
                <a:cubicBezTo>
                  <a:pt x="5429" y="4341"/>
                  <a:pt x="5429" y="4341"/>
                  <a:pt x="5429" y="4341"/>
                </a:cubicBezTo>
                <a:cubicBezTo>
                  <a:pt x="4645" y="6132"/>
                  <a:pt x="4645" y="6132"/>
                  <a:pt x="4645" y="6132"/>
                </a:cubicBezTo>
                <a:cubicBezTo>
                  <a:pt x="4623" y="6183"/>
                  <a:pt x="4573" y="6216"/>
                  <a:pt x="4517" y="6216"/>
                </a:cubicBezTo>
                <a:close/>
                <a:moveTo>
                  <a:pt x="280" y="4061"/>
                </a:moveTo>
                <a:cubicBezTo>
                  <a:pt x="3697" y="4061"/>
                  <a:pt x="3697" y="4061"/>
                  <a:pt x="3697" y="4061"/>
                </a:cubicBezTo>
                <a:cubicBezTo>
                  <a:pt x="3753" y="4061"/>
                  <a:pt x="3803" y="4094"/>
                  <a:pt x="3825" y="4145"/>
                </a:cubicBezTo>
                <a:cubicBezTo>
                  <a:pt x="4517" y="5727"/>
                  <a:pt x="4517" y="5727"/>
                  <a:pt x="4517" y="5727"/>
                </a:cubicBezTo>
                <a:cubicBezTo>
                  <a:pt x="5209" y="4145"/>
                  <a:pt x="5209" y="4145"/>
                  <a:pt x="5209" y="4145"/>
                </a:cubicBezTo>
                <a:cubicBezTo>
                  <a:pt x="5231" y="4094"/>
                  <a:pt x="5281" y="4061"/>
                  <a:pt x="5337" y="4061"/>
                </a:cubicBezTo>
                <a:cubicBezTo>
                  <a:pt x="7280" y="4061"/>
                  <a:pt x="7280" y="4061"/>
                  <a:pt x="7280" y="4061"/>
                </a:cubicBezTo>
                <a:cubicBezTo>
                  <a:pt x="7280" y="280"/>
                  <a:pt x="7280" y="280"/>
                  <a:pt x="7280" y="280"/>
                </a:cubicBezTo>
                <a:cubicBezTo>
                  <a:pt x="280" y="280"/>
                  <a:pt x="280" y="280"/>
                  <a:pt x="280" y="280"/>
                </a:cubicBezTo>
                <a:lnTo>
                  <a:pt x="280" y="4061"/>
                </a:lnTo>
                <a:close/>
              </a:path>
            </a:pathLst>
          </a:custGeom>
          <a:solidFill>
            <a:srgbClr val="FFCA0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4"/>
            <a:ext cx="5102942" cy="2403987"/>
          </a:xfrm>
        </p:spPr>
        <p:txBody>
          <a:bodyPr anchor="b"/>
          <a:lstStyle>
            <a:lvl1pPr algn="l">
              <a:defRPr sz="45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113A054-12CB-4197-89CB-FBA21D5F89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1336" y="3920170"/>
            <a:ext cx="2794820" cy="1507032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add Presentation subtitle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4387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A9D2E38-B639-4E0B-9BDC-77CE83C330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780" y="1371602"/>
            <a:ext cx="3590240" cy="2317896"/>
          </a:xfrm>
          <a:noFill/>
        </p:spPr>
        <p:txBody>
          <a:bodyPr/>
          <a:lstStyle>
            <a:lvl1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2pPr>
            <a:lvl3pPr marL="0" indent="0">
              <a:buNone/>
              <a:defRPr sz="1650">
                <a:latin typeface="Nunito" panose="00000800000000000000" pitchFamily="2" charset="0"/>
              </a:defRPr>
            </a:lvl3pPr>
            <a:lvl4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4pPr>
            <a:lvl5pPr>
              <a:lnSpc>
                <a:spcPct val="85000"/>
              </a:lnSpc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5pPr>
            <a:lvl6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6pPr>
            <a:lvl7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7pPr>
            <a:lvl8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8pPr>
            <a:lvl9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9pPr>
          </a:lstStyle>
          <a:p>
            <a:pPr lvl="0"/>
            <a:r>
              <a:rPr lang="en-US"/>
              <a:t>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3CD152B5-CE32-4305-9AAB-00FE488260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" y="3914158"/>
            <a:ext cx="3361571" cy="2133840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0A68C34-8A95-45A5-9E18-DE132A9C4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1" y="1381532"/>
            <a:ext cx="4137824" cy="3579812"/>
          </a:xfrm>
          <a:noFill/>
        </p:spPr>
        <p:txBody>
          <a:bodyPr/>
          <a:lstStyle>
            <a:lvl1pPr>
              <a:spcBef>
                <a:spcPts val="450"/>
              </a:spcBef>
              <a:defRPr sz="1050" b="1"/>
            </a:lvl1pPr>
            <a:lvl2pPr marL="0" indent="0">
              <a:spcBef>
                <a:spcPts val="0"/>
              </a:spcBef>
              <a:buNone/>
              <a:defRPr sz="1050"/>
            </a:lvl2pPr>
            <a:lvl3pPr marL="0" indent="0">
              <a:buNone/>
              <a:defRPr sz="1050"/>
            </a:lvl3pPr>
            <a:lvl4pPr>
              <a:spcBef>
                <a:spcPts val="0"/>
              </a:spcBef>
              <a:defRPr sz="1050" b="0"/>
            </a:lvl4pPr>
            <a:lvl5pPr>
              <a:defRPr sz="1050"/>
            </a:lvl5pPr>
            <a:lvl6pPr>
              <a:spcBef>
                <a:spcPts val="0"/>
              </a:spcBef>
              <a:defRPr sz="1050"/>
            </a:lvl6pPr>
            <a:lvl7pPr>
              <a:spcBef>
                <a:spcPts val="0"/>
              </a:spcBef>
              <a:defRPr sz="1050"/>
            </a:lvl7pPr>
            <a:lvl8pPr>
              <a:spcBef>
                <a:spcPts val="0"/>
              </a:spcBef>
              <a:defRPr sz="1050"/>
            </a:lvl8pPr>
            <a:lvl9pPr>
              <a:spcBef>
                <a:spcPts val="0"/>
              </a:spcBef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20966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A9D2E38-B639-4E0B-9BDC-77CE83C330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5688" y="1371606"/>
            <a:ext cx="3590240" cy="2312579"/>
          </a:xfrm>
          <a:noFill/>
        </p:spPr>
        <p:txBody>
          <a:bodyPr/>
          <a:lstStyle>
            <a:lvl1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2pPr>
            <a:lvl3pPr marL="0" indent="0">
              <a:buNone/>
              <a:defRPr sz="1650">
                <a:latin typeface="Nunito" panose="00000800000000000000" pitchFamily="2" charset="0"/>
              </a:defRPr>
            </a:lvl3pPr>
            <a:lvl4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4pPr>
            <a:lvl5pPr>
              <a:lnSpc>
                <a:spcPct val="85000"/>
              </a:lnSpc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5pPr>
            <a:lvl6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6pPr>
            <a:lvl7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7pPr>
            <a:lvl8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8pPr>
            <a:lvl9pPr>
              <a:lnSpc>
                <a:spcPct val="85000"/>
              </a:lnSpc>
              <a:spcBef>
                <a:spcPts val="0"/>
              </a:spcBef>
              <a:defRPr sz="1500" b="1">
                <a:solidFill>
                  <a:schemeClr val="tx1"/>
                </a:solidFill>
                <a:latin typeface="Nunito" panose="00000800000000000000" pitchFamily="2" charset="0"/>
              </a:defRPr>
            </a:lvl9pPr>
          </a:lstStyle>
          <a:p>
            <a:pPr lvl="0"/>
            <a:r>
              <a:rPr lang="en-US"/>
              <a:t>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3CD152B5-CE32-4305-9AAB-00FE488260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789009" y="3914158"/>
            <a:ext cx="3361571" cy="2133840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0A68C34-8A95-45A5-9E18-DE132A9C4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2356" y="1381532"/>
            <a:ext cx="4137824" cy="3579812"/>
          </a:xfrm>
          <a:noFill/>
        </p:spPr>
        <p:txBody>
          <a:bodyPr/>
          <a:lstStyle>
            <a:lvl1pPr>
              <a:spcBef>
                <a:spcPts val="450"/>
              </a:spcBef>
              <a:defRPr sz="1050" b="1"/>
            </a:lvl1pPr>
            <a:lvl2pPr marL="0" indent="0">
              <a:spcBef>
                <a:spcPts val="0"/>
              </a:spcBef>
              <a:buNone/>
              <a:defRPr sz="1050"/>
            </a:lvl2pPr>
            <a:lvl3pPr marL="0" indent="0">
              <a:buNone/>
              <a:defRPr sz="1050"/>
            </a:lvl3pPr>
            <a:lvl4pPr>
              <a:spcBef>
                <a:spcPts val="0"/>
              </a:spcBef>
              <a:defRPr sz="1050" b="0"/>
            </a:lvl4pPr>
            <a:lvl5pPr>
              <a:defRPr sz="1050"/>
            </a:lvl5pPr>
            <a:lvl6pPr>
              <a:spcBef>
                <a:spcPts val="0"/>
              </a:spcBef>
              <a:defRPr sz="1050"/>
            </a:lvl6pPr>
            <a:lvl7pPr>
              <a:spcBef>
                <a:spcPts val="0"/>
              </a:spcBef>
              <a:defRPr sz="1050"/>
            </a:lvl7pPr>
            <a:lvl8pPr>
              <a:spcBef>
                <a:spcPts val="0"/>
              </a:spcBef>
              <a:defRPr sz="1050"/>
            </a:lvl8pPr>
            <a:lvl9pPr>
              <a:spcBef>
                <a:spcPts val="0"/>
              </a:spcBef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77989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62572" y="1466987"/>
            <a:ext cx="4481429" cy="4581011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8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96555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62572" y="1466987"/>
            <a:ext cx="4481429" cy="2216928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8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EBDB8367-8AF1-4A55-AD58-4E78C67A442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62572" y="3831069"/>
            <a:ext cx="4481429" cy="2216928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788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5679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058C39-2BE5-4632-8CFF-1A4F7C3D538C}"/>
              </a:ext>
            </a:extLst>
          </p:cNvPr>
          <p:cNvSpPr/>
          <p:nvPr userDrawn="1"/>
        </p:nvSpPr>
        <p:spPr>
          <a:xfrm>
            <a:off x="4662570" y="1466986"/>
            <a:ext cx="4481430" cy="458101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8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04FD2AD0-168B-4E57-B008-00239BB7AF4C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934858" y="1954592"/>
            <a:ext cx="3883367" cy="3502781"/>
          </a:xfrm>
          <a:noFill/>
        </p:spPr>
        <p:txBody>
          <a:bodyPr/>
          <a:lstStyle/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58935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058C39-2BE5-4632-8CFF-1A4F7C3D538C}"/>
              </a:ext>
            </a:extLst>
          </p:cNvPr>
          <p:cNvSpPr/>
          <p:nvPr userDrawn="1"/>
        </p:nvSpPr>
        <p:spPr>
          <a:xfrm>
            <a:off x="4662570" y="1466986"/>
            <a:ext cx="4481430" cy="458101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981C6-8E47-4B22-BB7D-2C2CA46A15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5778" y="1368317"/>
            <a:ext cx="3647587" cy="46796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5FB250B-9089-4E22-A889-850AE883E5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33975" y="1973263"/>
            <a:ext cx="3575050" cy="360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Graphic chart</a:t>
            </a:r>
          </a:p>
        </p:txBody>
      </p:sp>
    </p:spTree>
    <p:extLst>
      <p:ext uri="{BB962C8B-B14F-4D97-AF65-F5344CB8AC3E}">
        <p14:creationId xmlns:p14="http://schemas.microsoft.com/office/powerpoint/2010/main" val="23890952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A26F4BF-C61C-4FCD-9CCA-B520A974D90E}"/>
              </a:ext>
            </a:extLst>
          </p:cNvPr>
          <p:cNvSpPr txBox="1"/>
          <p:nvPr userDrawn="1"/>
        </p:nvSpPr>
        <p:spPr>
          <a:xfrm>
            <a:off x="339054" y="2321995"/>
            <a:ext cx="4126684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375" b="1" cap="all" spc="-75" baseline="0">
                <a:latin typeface="Nunito" panose="00000800000000000000" pitchFamily="2" charset="0"/>
              </a:rPr>
              <a:t>Thank you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36E3C-E12F-46F9-83BE-614EB05C5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7FD653-7E86-482C-B376-C4AD811DA008}"/>
              </a:ext>
            </a:extLst>
          </p:cNvPr>
          <p:cNvSpPr txBox="1"/>
          <p:nvPr userDrawn="1"/>
        </p:nvSpPr>
        <p:spPr>
          <a:xfrm>
            <a:off x="339053" y="5742409"/>
            <a:ext cx="1798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spc="-15" baseline="0">
                <a:solidFill>
                  <a:schemeClr val="tx1"/>
                </a:solidFill>
              </a:rPr>
              <a:t>@ANZSOG</a:t>
            </a:r>
          </a:p>
        </p:txBody>
      </p:sp>
      <p:grpSp>
        <p:nvGrpSpPr>
          <p:cNvPr id="16" name="Group 14">
            <a:extLst>
              <a:ext uri="{FF2B5EF4-FFF2-40B4-BE49-F238E27FC236}">
                <a16:creationId xmlns:a16="http://schemas.microsoft.com/office/drawing/2014/main" id="{02478CE4-1321-4125-B2D1-81BB49AD07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32837" y="6189437"/>
            <a:ext cx="1529255" cy="241298"/>
            <a:chOff x="1338" y="4022"/>
            <a:chExt cx="488" cy="77"/>
          </a:xfrm>
          <a:solidFill>
            <a:schemeClr val="tx1"/>
          </a:solidFill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DFA20B9-8ADC-4D93-A136-C16150B96F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4B99139C-09B9-4331-8DD8-A65E5DDB5A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3CF0F54-E5C2-4A54-ABE1-2D13CAB3BB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B3FEBC9-7EE9-42FD-B310-54E825C07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6A631F8A-EEDB-4558-890C-69A07786B3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F36DDF5-2B3E-4782-8892-FAC6FFDD7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48BAFB8-F272-42B1-84F9-7236DA2A7508}"/>
              </a:ext>
            </a:extLst>
          </p:cNvPr>
          <p:cNvSpPr txBox="1"/>
          <p:nvPr userDrawn="1"/>
        </p:nvSpPr>
        <p:spPr>
          <a:xfrm>
            <a:off x="339053" y="3148223"/>
            <a:ext cx="262027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50" b="1" spc="-45" baseline="0">
                <a:solidFill>
                  <a:schemeClr val="tx1"/>
                </a:solidFill>
              </a:rPr>
              <a:t>ANZSOG.EDU.AU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228951-1260-486E-8ACB-AC66CAD3D1E6}"/>
              </a:ext>
            </a:extLst>
          </p:cNvPr>
          <p:cNvGrpSpPr/>
          <p:nvPr userDrawn="1"/>
        </p:nvGrpSpPr>
        <p:grpSpPr>
          <a:xfrm>
            <a:off x="7717390" y="424976"/>
            <a:ext cx="996871" cy="161012"/>
            <a:chOff x="7036298" y="166688"/>
            <a:chExt cx="1130300" cy="182563"/>
          </a:xfrm>
          <a:solidFill>
            <a:schemeClr val="tx1"/>
          </a:solidFill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B3364099-4C73-44C2-AEC0-AF7D634D8B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9B958A1-B20F-47B1-899C-F76D30C7B6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6DB2EC43-8FCE-4581-876C-7EE46986E9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60A286EA-4D29-4547-A6B4-B457AB7C67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E4DD6C29-C8BE-4347-BF1A-AC9300591C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41618DFA-9B77-4E35-B25C-25F51DFA56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C3ABB189-90F3-4DD0-8919-19F1AC06A50C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9783465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DA1DC2D-1A87-4C55-8FEF-4CADCB24E5A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26F4BF-C61C-4FCD-9CCA-B520A974D90E}"/>
              </a:ext>
            </a:extLst>
          </p:cNvPr>
          <p:cNvSpPr txBox="1"/>
          <p:nvPr userDrawn="1"/>
        </p:nvSpPr>
        <p:spPr>
          <a:xfrm>
            <a:off x="339054" y="2321995"/>
            <a:ext cx="4126684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375" b="1" cap="all" spc="-75" baseline="0">
                <a:solidFill>
                  <a:schemeClr val="bg1"/>
                </a:solidFill>
                <a:latin typeface="Nunito" panose="00000800000000000000" pitchFamily="2" charset="0"/>
              </a:rPr>
              <a:t>Thank you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36E3C-E12F-46F9-83BE-614EB05C5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7FD653-7E86-482C-B376-C4AD811DA008}"/>
              </a:ext>
            </a:extLst>
          </p:cNvPr>
          <p:cNvSpPr txBox="1"/>
          <p:nvPr userDrawn="1"/>
        </p:nvSpPr>
        <p:spPr>
          <a:xfrm>
            <a:off x="339053" y="5742409"/>
            <a:ext cx="1798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spc="-15" baseline="0">
                <a:solidFill>
                  <a:schemeClr val="bg1"/>
                </a:solidFill>
              </a:rPr>
              <a:t>@ANZSOG</a:t>
            </a:r>
          </a:p>
        </p:txBody>
      </p:sp>
      <p:grpSp>
        <p:nvGrpSpPr>
          <p:cNvPr id="16" name="Group 14">
            <a:extLst>
              <a:ext uri="{FF2B5EF4-FFF2-40B4-BE49-F238E27FC236}">
                <a16:creationId xmlns:a16="http://schemas.microsoft.com/office/drawing/2014/main" id="{02478CE4-1321-4125-B2D1-81BB49AD07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32837" y="6189437"/>
            <a:ext cx="1529255" cy="241298"/>
            <a:chOff x="1338" y="4022"/>
            <a:chExt cx="488" cy="77"/>
          </a:xfrm>
          <a:solidFill>
            <a:schemeClr val="bg1"/>
          </a:solidFill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DFA20B9-8ADC-4D93-A136-C16150B96F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4B99139C-09B9-4331-8DD8-A65E5DDB5A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3CF0F54-E5C2-4A54-ABE1-2D13CAB3BB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B3FEBC9-7EE9-42FD-B310-54E825C07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6A631F8A-EEDB-4558-890C-69A07786B3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F36DDF5-2B3E-4782-8892-FAC6FFDD7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48BAFB8-F272-42B1-84F9-7236DA2A7508}"/>
              </a:ext>
            </a:extLst>
          </p:cNvPr>
          <p:cNvSpPr txBox="1"/>
          <p:nvPr userDrawn="1"/>
        </p:nvSpPr>
        <p:spPr>
          <a:xfrm>
            <a:off x="339053" y="3148223"/>
            <a:ext cx="262027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50" b="1" spc="-45" baseline="0">
                <a:solidFill>
                  <a:schemeClr val="bg1"/>
                </a:solidFill>
              </a:rPr>
              <a:t>ANZSOG.EDU.AU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C322882-46A6-4450-A620-5CD26A711070}"/>
              </a:ext>
            </a:extLst>
          </p:cNvPr>
          <p:cNvGrpSpPr/>
          <p:nvPr userDrawn="1"/>
        </p:nvGrpSpPr>
        <p:grpSpPr>
          <a:xfrm>
            <a:off x="7717390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6BAA9410-1F16-48F1-8832-DD313E039E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D3165D3B-081B-45BB-A21A-D2BBF02B1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7BC1F940-3F21-43A1-A4E4-3AC78FE74F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ACA5C36E-B8C4-406A-991B-DEEBA7ED07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6F9856D-3754-41CC-8B33-B6C25DDEDA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01DE631A-961B-4462-BCEE-7F1858601C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289885B1-48ED-46DA-90A1-FE95CF54FBC1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5617362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EA0E0-5CC6-4BD0-905C-A0021E419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4716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89785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DBC8C10-A966-4DC2-97AC-8D9958F0EBA3}"/>
              </a:ext>
            </a:extLst>
          </p:cNvPr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02D4B2B7-E880-4CFD-8BBD-58A9D55FFC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5518" y="-1"/>
            <a:ext cx="9149518" cy="6048000"/>
          </a:xfrm>
          <a:solidFill>
            <a:schemeClr val="bg1">
              <a:lumMod val="65000"/>
            </a:schemeClr>
          </a:solidFill>
        </p:spPr>
        <p:txBody>
          <a:bodyPr lIns="6480000" tIns="216000" rIns="432000" bIns="216000" anchor="ctr" anchorCtr="0"/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4"/>
            <a:ext cx="5102942" cy="2403987"/>
          </a:xfrm>
        </p:spPr>
        <p:txBody>
          <a:bodyPr anchor="b"/>
          <a:lstStyle>
            <a:lvl1pPr algn="l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113A054-12CB-4197-89CB-FBA21D5F89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1336" y="3920170"/>
            <a:ext cx="2794820" cy="1507032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add Presentation subtitle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2899092-8E70-4DB3-A4BD-EE67573B8D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8482" y="771664"/>
            <a:ext cx="8316000" cy="25200"/>
          </a:xfrm>
          <a:custGeom>
            <a:avLst/>
            <a:gdLst>
              <a:gd name="connsiteX0" fmla="*/ 0 w 8316000"/>
              <a:gd name="connsiteY0" fmla="*/ 0 h 25200"/>
              <a:gd name="connsiteX1" fmla="*/ 8316000 w 8316000"/>
              <a:gd name="connsiteY1" fmla="*/ 0 h 25200"/>
              <a:gd name="connsiteX2" fmla="*/ 8316000 w 8316000"/>
              <a:gd name="connsiteY2" fmla="*/ 25200 h 25200"/>
              <a:gd name="connsiteX3" fmla="*/ 0 w 8316000"/>
              <a:gd name="connsiteY3" fmla="*/ 25200 h 2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6000" h="25200">
                <a:moveTo>
                  <a:pt x="0" y="0"/>
                </a:moveTo>
                <a:lnTo>
                  <a:pt x="8316000" y="0"/>
                </a:lnTo>
                <a:lnTo>
                  <a:pt x="8316000" y="25200"/>
                </a:lnTo>
                <a:lnTo>
                  <a:pt x="0" y="25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>
              <a:lnSpc>
                <a:spcPct val="60000"/>
              </a:lnSpc>
              <a:defRPr sz="200">
                <a:noFill/>
              </a:defRPr>
            </a:lvl1pPr>
            <a:lvl2pPr marL="0" indent="0">
              <a:lnSpc>
                <a:spcPct val="60000"/>
              </a:lnSpc>
              <a:buNone/>
              <a:defRPr sz="200">
                <a:noFill/>
              </a:defRPr>
            </a:lvl2pPr>
            <a:lvl3pPr marL="0" indent="0">
              <a:lnSpc>
                <a:spcPct val="60000"/>
              </a:lnSpc>
              <a:buNone/>
              <a:defRPr sz="200">
                <a:noFill/>
              </a:defRPr>
            </a:lvl3pPr>
            <a:lvl4pPr>
              <a:lnSpc>
                <a:spcPct val="60000"/>
              </a:lnSpc>
              <a:defRPr sz="200" b="0">
                <a:noFill/>
              </a:defRPr>
            </a:lvl4pPr>
            <a:lvl5pPr>
              <a:lnSpc>
                <a:spcPct val="60000"/>
              </a:lnSpc>
              <a:defRPr sz="200">
                <a:noFill/>
              </a:defRPr>
            </a:lvl5pPr>
            <a:lvl6pPr>
              <a:lnSpc>
                <a:spcPct val="60000"/>
              </a:lnSpc>
              <a:defRPr sz="200">
                <a:noFill/>
              </a:defRPr>
            </a:lvl6pPr>
            <a:lvl7pPr>
              <a:lnSpc>
                <a:spcPct val="60000"/>
              </a:lnSpc>
              <a:defRPr sz="200">
                <a:noFill/>
              </a:defRPr>
            </a:lvl7pPr>
            <a:lvl8pPr>
              <a:lnSpc>
                <a:spcPct val="60000"/>
              </a:lnSpc>
              <a:defRPr sz="200">
                <a:noFill/>
              </a:defRPr>
            </a:lvl8pPr>
            <a:lvl9pPr>
              <a:lnSpc>
                <a:spcPct val="60000"/>
              </a:lnSpc>
              <a:defRPr sz="200">
                <a:noFill/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9C26EB-663A-4014-A19F-C8E509FACEC3}"/>
              </a:ext>
            </a:extLst>
          </p:cNvPr>
          <p:cNvSpPr txBox="1"/>
          <p:nvPr userDrawn="1"/>
        </p:nvSpPr>
        <p:spPr>
          <a:xfrm>
            <a:off x="266415" y="6357937"/>
            <a:ext cx="18583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>
                <a:solidFill>
                  <a:schemeClr val="bg1"/>
                </a:solidFill>
              </a:rPr>
              <a:t>ANZSOG.EDU.AU        @ANZSOG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3964036C-D6CC-4FDA-98AA-E3814912C9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124075" y="6384952"/>
            <a:ext cx="774700" cy="122238"/>
            <a:chOff x="1338" y="4022"/>
            <a:chExt cx="488" cy="77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0524877-11AB-4CC6-ACA1-A709647643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084D8A64-6C74-458A-9EE9-828129CA87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C4C0E64-8B2E-42AD-BDB3-2E7BDC3B52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E45BC4E-6D45-4037-9F91-8D6449ABA9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129660C8-7F95-4FB1-9D92-648BADDAB9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9DA64065-FD19-46EC-9371-27A9EB76A7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3" name="Freeform: Shape 33">
            <a:extLst>
              <a:ext uri="{FF2B5EF4-FFF2-40B4-BE49-F238E27FC236}">
                <a16:creationId xmlns:a16="http://schemas.microsoft.com/office/drawing/2014/main" id="{CF4A7E28-7921-4777-8952-4AA56EA276E0}"/>
              </a:ext>
            </a:extLst>
          </p:cNvPr>
          <p:cNvSpPr txBox="1">
            <a:spLocks/>
          </p:cNvSpPr>
          <p:nvPr userDrawn="1"/>
        </p:nvSpPr>
        <p:spPr>
          <a:xfrm>
            <a:off x="7709914" y="417627"/>
            <a:ext cx="1011255" cy="176005"/>
          </a:xfrm>
          <a:custGeom>
            <a:avLst/>
            <a:gdLst>
              <a:gd name="connsiteX0" fmla="*/ 0 w 8316000"/>
              <a:gd name="connsiteY0" fmla="*/ 0 h 25200"/>
              <a:gd name="connsiteX1" fmla="*/ 8316000 w 8316000"/>
              <a:gd name="connsiteY1" fmla="*/ 0 h 25200"/>
              <a:gd name="connsiteX2" fmla="*/ 8316000 w 8316000"/>
              <a:gd name="connsiteY2" fmla="*/ 25200 h 25200"/>
              <a:gd name="connsiteX3" fmla="*/ 0 w 8316000"/>
              <a:gd name="connsiteY3" fmla="*/ 25200 h 2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6000" h="25200">
                <a:moveTo>
                  <a:pt x="0" y="0"/>
                </a:moveTo>
                <a:lnTo>
                  <a:pt x="8316000" y="0"/>
                </a:lnTo>
                <a:lnTo>
                  <a:pt x="8316000" y="25200"/>
                </a:lnTo>
                <a:lnTo>
                  <a:pt x="0" y="252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60000"/>
              </a:lnSpc>
              <a:spcBef>
                <a:spcPts val="90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60000"/>
              </a:lnSpc>
              <a:spcBef>
                <a:spcPts val="90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2pPr>
            <a:lvl3pPr marL="0" indent="0" algn="l" defTabSz="685800" rtl="0" eaLnBrk="1" latinLnBrk="0" hangingPunct="1">
              <a:lnSpc>
                <a:spcPct val="6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3pPr>
            <a:lvl4pPr marL="0" indent="0" algn="l" defTabSz="685800" rtl="0" eaLnBrk="1" latinLnBrk="0" hangingPunct="1">
              <a:lnSpc>
                <a:spcPct val="6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" b="0" kern="1200">
                <a:noFill/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6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8pPr>
            <a:lvl9pPr marL="0" indent="0" algn="l" defTabSz="685800" rtl="0" eaLnBrk="1" latinLnBrk="0" hangingPunct="1">
              <a:lnSpc>
                <a:spcPct val="60000"/>
              </a:lnSpc>
              <a:spcBef>
                <a:spcPts val="450"/>
              </a:spcBef>
              <a:buFont typeface="Arial" panose="020B0604020202020204" pitchFamily="34" charset="0"/>
              <a:buNone/>
              <a:defRPr sz="200" kern="1200">
                <a:noFill/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"/>
              <a:t>Edit Master text styles</a:t>
            </a:r>
          </a:p>
          <a:p>
            <a:pPr lvl="1"/>
            <a:r>
              <a:rPr lang="en-US" sz="200"/>
              <a:t>Second level</a:t>
            </a:r>
          </a:p>
          <a:p>
            <a:pPr lvl="2"/>
            <a:r>
              <a:rPr lang="en-US" sz="200"/>
              <a:t>Third level</a:t>
            </a:r>
          </a:p>
          <a:p>
            <a:pPr lvl="3"/>
            <a:r>
              <a:rPr lang="en-US" sz="200"/>
              <a:t>Fourth level</a:t>
            </a:r>
          </a:p>
          <a:p>
            <a:pPr lvl="4"/>
            <a:r>
              <a:rPr lang="en-US" sz="200"/>
              <a:t>Fifth level</a:t>
            </a:r>
          </a:p>
          <a:p>
            <a:pPr lvl="5"/>
            <a:r>
              <a:rPr lang="en-US" sz="200"/>
              <a:t>Sixth level</a:t>
            </a:r>
          </a:p>
          <a:p>
            <a:pPr lvl="6"/>
            <a:r>
              <a:rPr lang="en-US" sz="200"/>
              <a:t>Seventh level</a:t>
            </a:r>
          </a:p>
          <a:p>
            <a:pPr lvl="7"/>
            <a:r>
              <a:rPr lang="en-US" sz="200"/>
              <a:t>Eighth level</a:t>
            </a:r>
          </a:p>
          <a:p>
            <a:pPr lvl="8"/>
            <a:r>
              <a:rPr lang="en-US" sz="200"/>
              <a:t>Ninth level</a:t>
            </a:r>
            <a:endParaRPr lang="en-AU" sz="200"/>
          </a:p>
        </p:txBody>
      </p:sp>
    </p:spTree>
    <p:extLst>
      <p:ext uri="{BB962C8B-B14F-4D97-AF65-F5344CB8AC3E}">
        <p14:creationId xmlns:p14="http://schemas.microsoft.com/office/powerpoint/2010/main" val="41381923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3365213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DC330-3A10-485E-8C55-30CE6E8F48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943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24365" y="1255116"/>
            <a:ext cx="4219636" cy="4792882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4"/>
            <a:ext cx="5102942" cy="2403987"/>
          </a:xfrm>
        </p:spPr>
        <p:txBody>
          <a:bodyPr anchor="b"/>
          <a:lstStyle>
            <a:lvl1pPr algn="l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113A054-12CB-4197-89CB-FBA21D5F89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1336" y="3920170"/>
            <a:ext cx="2794820" cy="1507032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add Presentation subtitle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20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B6EE260-8842-4149-9930-1512C25D23CE}"/>
              </a:ext>
            </a:extLst>
          </p:cNvPr>
          <p:cNvSpPr/>
          <p:nvPr userDrawn="1"/>
        </p:nvSpPr>
        <p:spPr>
          <a:xfrm>
            <a:off x="-5520" y="-2"/>
            <a:ext cx="9149519" cy="6048000"/>
          </a:xfrm>
          <a:custGeom>
            <a:avLst/>
            <a:gdLst>
              <a:gd name="connsiteX0" fmla="*/ 0 w 9144000"/>
              <a:gd name="connsiteY0" fmla="*/ 0 h 6193410"/>
              <a:gd name="connsiteX1" fmla="*/ 9144000 w 9144000"/>
              <a:gd name="connsiteY1" fmla="*/ 0 h 6193410"/>
              <a:gd name="connsiteX2" fmla="*/ 9144000 w 9144000"/>
              <a:gd name="connsiteY2" fmla="*/ 6193410 h 6193410"/>
              <a:gd name="connsiteX3" fmla="*/ 0 w 914400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193410">
                <a:moveTo>
                  <a:pt x="0" y="0"/>
                </a:moveTo>
                <a:lnTo>
                  <a:pt x="9144000" y="0"/>
                </a:lnTo>
                <a:lnTo>
                  <a:pt x="9144000" y="6193410"/>
                </a:lnTo>
                <a:lnTo>
                  <a:pt x="0" y="6193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4"/>
            <a:ext cx="5102942" cy="2403987"/>
          </a:xfrm>
        </p:spPr>
        <p:txBody>
          <a:bodyPr anchor="b"/>
          <a:lstStyle>
            <a:lvl1pPr algn="l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851EC-8017-4384-A88C-24ACD1706F4F}"/>
              </a:ext>
            </a:extLst>
          </p:cNvPr>
          <p:cNvGrpSpPr/>
          <p:nvPr userDrawn="1"/>
        </p:nvGrpSpPr>
        <p:grpSpPr>
          <a:xfrm>
            <a:off x="7717389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E4D70FF-4621-4E9C-BE2F-AF9B4BF26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C1A3882-0A17-4969-8B53-BE85F262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8F4B680-F7BC-46E0-92C9-B14C90EEB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DA7BC24-655C-436F-AA14-8211B37095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355F51-DE84-4C18-A470-9A8590441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9DFA268-A142-4C73-A881-4C5BCECA1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0FEE40D-46EE-46C5-B16F-212F3C22273B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3E48F2-9E3E-4C90-B3F9-B2F61CEA4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87995" y="1560695"/>
            <a:ext cx="3702627" cy="372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55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B6EE260-8842-4149-9930-1512C25D23CE}"/>
              </a:ext>
            </a:extLst>
          </p:cNvPr>
          <p:cNvSpPr/>
          <p:nvPr userDrawn="1"/>
        </p:nvSpPr>
        <p:spPr>
          <a:xfrm>
            <a:off x="-5520" y="-2"/>
            <a:ext cx="9149519" cy="6048000"/>
          </a:xfrm>
          <a:custGeom>
            <a:avLst/>
            <a:gdLst>
              <a:gd name="connsiteX0" fmla="*/ 0 w 9144000"/>
              <a:gd name="connsiteY0" fmla="*/ 0 h 6193410"/>
              <a:gd name="connsiteX1" fmla="*/ 9144000 w 9144000"/>
              <a:gd name="connsiteY1" fmla="*/ 0 h 6193410"/>
              <a:gd name="connsiteX2" fmla="*/ 9144000 w 9144000"/>
              <a:gd name="connsiteY2" fmla="*/ 6193410 h 6193410"/>
              <a:gd name="connsiteX3" fmla="*/ 0 w 914400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193410">
                <a:moveTo>
                  <a:pt x="0" y="0"/>
                </a:moveTo>
                <a:lnTo>
                  <a:pt x="9144000" y="0"/>
                </a:lnTo>
                <a:lnTo>
                  <a:pt x="9144000" y="6193410"/>
                </a:lnTo>
                <a:lnTo>
                  <a:pt x="0" y="61934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4"/>
            <a:ext cx="5102942" cy="2403987"/>
          </a:xfrm>
        </p:spPr>
        <p:txBody>
          <a:bodyPr anchor="b"/>
          <a:lstStyle>
            <a:lvl1pPr algn="l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851EC-8017-4384-A88C-24ACD1706F4F}"/>
              </a:ext>
            </a:extLst>
          </p:cNvPr>
          <p:cNvGrpSpPr/>
          <p:nvPr userDrawn="1"/>
        </p:nvGrpSpPr>
        <p:grpSpPr>
          <a:xfrm>
            <a:off x="7717389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E4D70FF-4621-4E9C-BE2F-AF9B4BF26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C1A3882-0A17-4969-8B53-BE85F262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8F4B680-F7BC-46E0-92C9-B14C90EEB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DA7BC24-655C-436F-AA14-8211B37095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355F51-DE84-4C18-A470-9A8590441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9DFA268-A142-4C73-A881-4C5BCECA1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0FEE40D-46EE-46C5-B16F-212F3C22273B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5063D3FF-AD0B-45CF-9832-7AAB8B21C2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39643" y="1730112"/>
            <a:ext cx="3829158" cy="3791163"/>
          </a:xfrm>
          <a:custGeom>
            <a:avLst/>
            <a:gdLst>
              <a:gd name="T0" fmla="*/ 545 w 6098"/>
              <a:gd name="T1" fmla="*/ 6023 h 6023"/>
              <a:gd name="T2" fmla="*/ 447 w 6098"/>
              <a:gd name="T3" fmla="*/ 5940 h 6023"/>
              <a:gd name="T4" fmla="*/ 528 w 6098"/>
              <a:gd name="T5" fmla="*/ 5824 h 6023"/>
              <a:gd name="T6" fmla="*/ 1516 w 6098"/>
              <a:gd name="T7" fmla="*/ 5650 h 6023"/>
              <a:gd name="T8" fmla="*/ 0 w 6098"/>
              <a:gd name="T9" fmla="*/ 3253 h 6023"/>
              <a:gd name="T10" fmla="*/ 299 w 6098"/>
              <a:gd name="T11" fmla="*/ 2029 h 6023"/>
              <a:gd name="T12" fmla="*/ 434 w 6098"/>
              <a:gd name="T13" fmla="*/ 1987 h 6023"/>
              <a:gd name="T14" fmla="*/ 477 w 6098"/>
              <a:gd name="T15" fmla="*/ 2121 h 6023"/>
              <a:gd name="T16" fmla="*/ 200 w 6098"/>
              <a:gd name="T17" fmla="*/ 3253 h 6023"/>
              <a:gd name="T18" fmla="*/ 1576 w 6098"/>
              <a:gd name="T19" fmla="*/ 5457 h 6023"/>
              <a:gd name="T20" fmla="*/ 1286 w 6098"/>
              <a:gd name="T21" fmla="*/ 4611 h 6023"/>
              <a:gd name="T22" fmla="*/ 1348 w 6098"/>
              <a:gd name="T23" fmla="*/ 4484 h 6023"/>
              <a:gd name="T24" fmla="*/ 1475 w 6098"/>
              <a:gd name="T25" fmla="*/ 4546 h 6023"/>
              <a:gd name="T26" fmla="*/ 1862 w 6098"/>
              <a:gd name="T27" fmla="*/ 5675 h 6023"/>
              <a:gd name="T28" fmla="*/ 1854 w 6098"/>
              <a:gd name="T29" fmla="*/ 5758 h 6023"/>
              <a:gd name="T30" fmla="*/ 1785 w 6098"/>
              <a:gd name="T31" fmla="*/ 5806 h 6023"/>
              <a:gd name="T32" fmla="*/ 563 w 6098"/>
              <a:gd name="T33" fmla="*/ 6021 h 6023"/>
              <a:gd name="T34" fmla="*/ 545 w 6098"/>
              <a:gd name="T35" fmla="*/ 6023 h 6023"/>
              <a:gd name="T36" fmla="*/ 2848 w 6098"/>
              <a:gd name="T37" fmla="*/ 5898 h 6023"/>
              <a:gd name="T38" fmla="*/ 2748 w 6098"/>
              <a:gd name="T39" fmla="*/ 5805 h 6023"/>
              <a:gd name="T40" fmla="*/ 2840 w 6098"/>
              <a:gd name="T41" fmla="*/ 5698 h 6023"/>
              <a:gd name="T42" fmla="*/ 5101 w 6098"/>
              <a:gd name="T43" fmla="*/ 3253 h 6023"/>
              <a:gd name="T44" fmla="*/ 5078 w 6098"/>
              <a:gd name="T45" fmla="*/ 2913 h 6023"/>
              <a:gd name="T46" fmla="*/ 4496 w 6098"/>
              <a:gd name="T47" fmla="*/ 3651 h 6023"/>
              <a:gd name="T48" fmla="*/ 4355 w 6098"/>
              <a:gd name="T49" fmla="*/ 3668 h 6023"/>
              <a:gd name="T50" fmla="*/ 4339 w 6098"/>
              <a:gd name="T51" fmla="*/ 3527 h 6023"/>
              <a:gd name="T52" fmla="*/ 5068 w 6098"/>
              <a:gd name="T53" fmla="*/ 2602 h 6023"/>
              <a:gd name="T54" fmla="*/ 5143 w 6098"/>
              <a:gd name="T55" fmla="*/ 2564 h 6023"/>
              <a:gd name="T56" fmla="*/ 5221 w 6098"/>
              <a:gd name="T57" fmla="*/ 2597 h 6023"/>
              <a:gd name="T58" fmla="*/ 6060 w 6098"/>
              <a:gd name="T59" fmla="*/ 3511 h 6023"/>
              <a:gd name="T60" fmla="*/ 6054 w 6098"/>
              <a:gd name="T61" fmla="*/ 3652 h 6023"/>
              <a:gd name="T62" fmla="*/ 5913 w 6098"/>
              <a:gd name="T63" fmla="*/ 3646 h 6023"/>
              <a:gd name="T64" fmla="*/ 5286 w 6098"/>
              <a:gd name="T65" fmla="*/ 2963 h 6023"/>
              <a:gd name="T66" fmla="*/ 5301 w 6098"/>
              <a:gd name="T67" fmla="*/ 3253 h 6023"/>
              <a:gd name="T68" fmla="*/ 4592 w 6098"/>
              <a:gd name="T69" fmla="*/ 5060 h 6023"/>
              <a:gd name="T70" fmla="*/ 2856 w 6098"/>
              <a:gd name="T71" fmla="*/ 5897 h 6023"/>
              <a:gd name="T72" fmla="*/ 2848 w 6098"/>
              <a:gd name="T73" fmla="*/ 5898 h 6023"/>
              <a:gd name="T74" fmla="*/ 4662 w 6098"/>
              <a:gd name="T75" fmla="*/ 1783 h 6023"/>
              <a:gd name="T76" fmla="*/ 4583 w 6098"/>
              <a:gd name="T77" fmla="*/ 1744 h 6023"/>
              <a:gd name="T78" fmla="*/ 2651 w 6098"/>
              <a:gd name="T79" fmla="*/ 801 h 6023"/>
              <a:gd name="T80" fmla="*/ 1278 w 6098"/>
              <a:gd name="T81" fmla="*/ 1222 h 6023"/>
              <a:gd name="T82" fmla="*/ 2276 w 6098"/>
              <a:gd name="T83" fmla="*/ 1388 h 6023"/>
              <a:gd name="T84" fmla="*/ 2358 w 6098"/>
              <a:gd name="T85" fmla="*/ 1503 h 6023"/>
              <a:gd name="T86" fmla="*/ 2243 w 6098"/>
              <a:gd name="T87" fmla="*/ 1585 h 6023"/>
              <a:gd name="T88" fmla="*/ 1066 w 6098"/>
              <a:gd name="T89" fmla="*/ 1389 h 6023"/>
              <a:gd name="T90" fmla="*/ 996 w 6098"/>
              <a:gd name="T91" fmla="*/ 1342 h 6023"/>
              <a:gd name="T92" fmla="*/ 987 w 6098"/>
              <a:gd name="T93" fmla="*/ 1259 h 6023"/>
              <a:gd name="T94" fmla="*/ 1380 w 6098"/>
              <a:gd name="T95" fmla="*/ 81 h 6023"/>
              <a:gd name="T96" fmla="*/ 1506 w 6098"/>
              <a:gd name="T97" fmla="*/ 17 h 6023"/>
              <a:gd name="T98" fmla="*/ 1569 w 6098"/>
              <a:gd name="T99" fmla="*/ 144 h 6023"/>
              <a:gd name="T100" fmla="*/ 1292 w 6098"/>
              <a:gd name="T101" fmla="*/ 976 h 6023"/>
              <a:gd name="T102" fmla="*/ 2651 w 6098"/>
              <a:gd name="T103" fmla="*/ 601 h 6023"/>
              <a:gd name="T104" fmla="*/ 4740 w 6098"/>
              <a:gd name="T105" fmla="*/ 1621 h 6023"/>
              <a:gd name="T106" fmla="*/ 4723 w 6098"/>
              <a:gd name="T107" fmla="*/ 1762 h 6023"/>
              <a:gd name="T108" fmla="*/ 4662 w 6098"/>
              <a:gd name="T109" fmla="*/ 1783 h 6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098" h="6023">
                <a:moveTo>
                  <a:pt x="545" y="6023"/>
                </a:moveTo>
                <a:cubicBezTo>
                  <a:pt x="498" y="6023"/>
                  <a:pt x="456" y="5989"/>
                  <a:pt x="447" y="5940"/>
                </a:cubicBezTo>
                <a:cubicBezTo>
                  <a:pt x="438" y="5886"/>
                  <a:pt x="474" y="5834"/>
                  <a:pt x="528" y="5824"/>
                </a:cubicBezTo>
                <a:cubicBezTo>
                  <a:pt x="1516" y="5650"/>
                  <a:pt x="1516" y="5650"/>
                  <a:pt x="1516" y="5650"/>
                </a:cubicBezTo>
                <a:cubicBezTo>
                  <a:pt x="594" y="5213"/>
                  <a:pt x="0" y="4277"/>
                  <a:pt x="0" y="3253"/>
                </a:cubicBezTo>
                <a:cubicBezTo>
                  <a:pt x="0" y="2828"/>
                  <a:pt x="104" y="2404"/>
                  <a:pt x="299" y="2029"/>
                </a:cubicBezTo>
                <a:cubicBezTo>
                  <a:pt x="325" y="1980"/>
                  <a:pt x="385" y="1961"/>
                  <a:pt x="434" y="1987"/>
                </a:cubicBezTo>
                <a:cubicBezTo>
                  <a:pt x="483" y="2012"/>
                  <a:pt x="502" y="2072"/>
                  <a:pt x="477" y="2121"/>
                </a:cubicBezTo>
                <a:cubicBezTo>
                  <a:pt x="296" y="2468"/>
                  <a:pt x="200" y="2860"/>
                  <a:pt x="200" y="3253"/>
                </a:cubicBezTo>
                <a:cubicBezTo>
                  <a:pt x="200" y="4191"/>
                  <a:pt x="738" y="5047"/>
                  <a:pt x="1576" y="5457"/>
                </a:cubicBezTo>
                <a:cubicBezTo>
                  <a:pt x="1286" y="4611"/>
                  <a:pt x="1286" y="4611"/>
                  <a:pt x="1286" y="4611"/>
                </a:cubicBezTo>
                <a:cubicBezTo>
                  <a:pt x="1268" y="4559"/>
                  <a:pt x="1295" y="4502"/>
                  <a:pt x="1348" y="4484"/>
                </a:cubicBezTo>
                <a:cubicBezTo>
                  <a:pt x="1400" y="4466"/>
                  <a:pt x="1457" y="4494"/>
                  <a:pt x="1475" y="4546"/>
                </a:cubicBezTo>
                <a:cubicBezTo>
                  <a:pt x="1862" y="5675"/>
                  <a:pt x="1862" y="5675"/>
                  <a:pt x="1862" y="5675"/>
                </a:cubicBezTo>
                <a:cubicBezTo>
                  <a:pt x="1872" y="5703"/>
                  <a:pt x="1869" y="5733"/>
                  <a:pt x="1854" y="5758"/>
                </a:cubicBezTo>
                <a:cubicBezTo>
                  <a:pt x="1839" y="5784"/>
                  <a:pt x="1814" y="5801"/>
                  <a:pt x="1785" y="5806"/>
                </a:cubicBezTo>
                <a:cubicBezTo>
                  <a:pt x="563" y="6021"/>
                  <a:pt x="563" y="6021"/>
                  <a:pt x="563" y="6021"/>
                </a:cubicBezTo>
                <a:cubicBezTo>
                  <a:pt x="557" y="6022"/>
                  <a:pt x="551" y="6023"/>
                  <a:pt x="545" y="6023"/>
                </a:cubicBezTo>
                <a:close/>
                <a:moveTo>
                  <a:pt x="2848" y="5898"/>
                </a:moveTo>
                <a:cubicBezTo>
                  <a:pt x="2796" y="5898"/>
                  <a:pt x="2752" y="5858"/>
                  <a:pt x="2748" y="5805"/>
                </a:cubicBezTo>
                <a:cubicBezTo>
                  <a:pt x="2744" y="5750"/>
                  <a:pt x="2785" y="5702"/>
                  <a:pt x="2840" y="5698"/>
                </a:cubicBezTo>
                <a:cubicBezTo>
                  <a:pt x="4108" y="5601"/>
                  <a:pt x="5101" y="4527"/>
                  <a:pt x="5101" y="3253"/>
                </a:cubicBezTo>
                <a:cubicBezTo>
                  <a:pt x="5101" y="3139"/>
                  <a:pt x="5094" y="3025"/>
                  <a:pt x="5078" y="2913"/>
                </a:cubicBezTo>
                <a:cubicBezTo>
                  <a:pt x="4496" y="3651"/>
                  <a:pt x="4496" y="3651"/>
                  <a:pt x="4496" y="3651"/>
                </a:cubicBezTo>
                <a:cubicBezTo>
                  <a:pt x="4462" y="3694"/>
                  <a:pt x="4399" y="3702"/>
                  <a:pt x="4355" y="3668"/>
                </a:cubicBezTo>
                <a:cubicBezTo>
                  <a:pt x="4312" y="3633"/>
                  <a:pt x="4305" y="3571"/>
                  <a:pt x="4339" y="3527"/>
                </a:cubicBezTo>
                <a:cubicBezTo>
                  <a:pt x="5068" y="2602"/>
                  <a:pt x="5068" y="2602"/>
                  <a:pt x="5068" y="2602"/>
                </a:cubicBezTo>
                <a:cubicBezTo>
                  <a:pt x="5086" y="2579"/>
                  <a:pt x="5114" y="2565"/>
                  <a:pt x="5143" y="2564"/>
                </a:cubicBezTo>
                <a:cubicBezTo>
                  <a:pt x="5172" y="2563"/>
                  <a:pt x="5201" y="2575"/>
                  <a:pt x="5221" y="2597"/>
                </a:cubicBezTo>
                <a:cubicBezTo>
                  <a:pt x="6060" y="3511"/>
                  <a:pt x="6060" y="3511"/>
                  <a:pt x="6060" y="3511"/>
                </a:cubicBezTo>
                <a:cubicBezTo>
                  <a:pt x="6098" y="3551"/>
                  <a:pt x="6095" y="3615"/>
                  <a:pt x="6054" y="3652"/>
                </a:cubicBezTo>
                <a:cubicBezTo>
                  <a:pt x="6014" y="3689"/>
                  <a:pt x="5951" y="3687"/>
                  <a:pt x="5913" y="3646"/>
                </a:cubicBezTo>
                <a:cubicBezTo>
                  <a:pt x="5286" y="2963"/>
                  <a:pt x="5286" y="2963"/>
                  <a:pt x="5286" y="2963"/>
                </a:cubicBezTo>
                <a:cubicBezTo>
                  <a:pt x="5296" y="3059"/>
                  <a:pt x="5301" y="3156"/>
                  <a:pt x="5301" y="3253"/>
                </a:cubicBezTo>
                <a:cubicBezTo>
                  <a:pt x="5301" y="3926"/>
                  <a:pt x="5049" y="4567"/>
                  <a:pt x="4592" y="5060"/>
                </a:cubicBezTo>
                <a:cubicBezTo>
                  <a:pt x="4136" y="5549"/>
                  <a:pt x="3520" y="5847"/>
                  <a:pt x="2856" y="5897"/>
                </a:cubicBezTo>
                <a:cubicBezTo>
                  <a:pt x="2853" y="5898"/>
                  <a:pt x="2850" y="5898"/>
                  <a:pt x="2848" y="5898"/>
                </a:cubicBezTo>
                <a:close/>
                <a:moveTo>
                  <a:pt x="4662" y="1783"/>
                </a:moveTo>
                <a:cubicBezTo>
                  <a:pt x="4632" y="1783"/>
                  <a:pt x="4602" y="1770"/>
                  <a:pt x="4583" y="1744"/>
                </a:cubicBezTo>
                <a:cubicBezTo>
                  <a:pt x="4115" y="1145"/>
                  <a:pt x="3410" y="801"/>
                  <a:pt x="2651" y="801"/>
                </a:cubicBezTo>
                <a:cubicBezTo>
                  <a:pt x="2159" y="801"/>
                  <a:pt x="1684" y="947"/>
                  <a:pt x="1278" y="1222"/>
                </a:cubicBezTo>
                <a:cubicBezTo>
                  <a:pt x="2276" y="1388"/>
                  <a:pt x="2276" y="1388"/>
                  <a:pt x="2276" y="1388"/>
                </a:cubicBezTo>
                <a:cubicBezTo>
                  <a:pt x="2330" y="1397"/>
                  <a:pt x="2367" y="1448"/>
                  <a:pt x="2358" y="1503"/>
                </a:cubicBezTo>
                <a:cubicBezTo>
                  <a:pt x="2349" y="1557"/>
                  <a:pt x="2297" y="1594"/>
                  <a:pt x="2243" y="1585"/>
                </a:cubicBezTo>
                <a:cubicBezTo>
                  <a:pt x="1066" y="1389"/>
                  <a:pt x="1066" y="1389"/>
                  <a:pt x="1066" y="1389"/>
                </a:cubicBezTo>
                <a:cubicBezTo>
                  <a:pt x="1037" y="1384"/>
                  <a:pt x="1011" y="1367"/>
                  <a:pt x="996" y="1342"/>
                </a:cubicBezTo>
                <a:cubicBezTo>
                  <a:pt x="981" y="1317"/>
                  <a:pt x="978" y="1286"/>
                  <a:pt x="987" y="1259"/>
                </a:cubicBezTo>
                <a:cubicBezTo>
                  <a:pt x="1380" y="81"/>
                  <a:pt x="1380" y="81"/>
                  <a:pt x="1380" y="81"/>
                </a:cubicBezTo>
                <a:cubicBezTo>
                  <a:pt x="1397" y="28"/>
                  <a:pt x="1454" y="0"/>
                  <a:pt x="1506" y="17"/>
                </a:cubicBezTo>
                <a:cubicBezTo>
                  <a:pt x="1558" y="35"/>
                  <a:pt x="1587" y="91"/>
                  <a:pt x="1569" y="144"/>
                </a:cubicBezTo>
                <a:cubicBezTo>
                  <a:pt x="1292" y="976"/>
                  <a:pt x="1292" y="976"/>
                  <a:pt x="1292" y="976"/>
                </a:cubicBezTo>
                <a:cubicBezTo>
                  <a:pt x="1702" y="730"/>
                  <a:pt x="2169" y="601"/>
                  <a:pt x="2651" y="601"/>
                </a:cubicBezTo>
                <a:cubicBezTo>
                  <a:pt x="3472" y="601"/>
                  <a:pt x="4234" y="973"/>
                  <a:pt x="4740" y="1621"/>
                </a:cubicBezTo>
                <a:cubicBezTo>
                  <a:pt x="4774" y="1665"/>
                  <a:pt x="4767" y="1728"/>
                  <a:pt x="4723" y="1762"/>
                </a:cubicBezTo>
                <a:cubicBezTo>
                  <a:pt x="4705" y="1776"/>
                  <a:pt x="4683" y="1783"/>
                  <a:pt x="4662" y="17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160714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B6EE260-8842-4149-9930-1512C25D23CE}"/>
              </a:ext>
            </a:extLst>
          </p:cNvPr>
          <p:cNvSpPr/>
          <p:nvPr userDrawn="1"/>
        </p:nvSpPr>
        <p:spPr>
          <a:xfrm>
            <a:off x="-5520" y="-2"/>
            <a:ext cx="9149519" cy="6048000"/>
          </a:xfrm>
          <a:custGeom>
            <a:avLst/>
            <a:gdLst>
              <a:gd name="connsiteX0" fmla="*/ 0 w 9144000"/>
              <a:gd name="connsiteY0" fmla="*/ 0 h 6193410"/>
              <a:gd name="connsiteX1" fmla="*/ 9144000 w 9144000"/>
              <a:gd name="connsiteY1" fmla="*/ 0 h 6193410"/>
              <a:gd name="connsiteX2" fmla="*/ 9144000 w 9144000"/>
              <a:gd name="connsiteY2" fmla="*/ 6193410 h 6193410"/>
              <a:gd name="connsiteX3" fmla="*/ 0 w 914400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193410">
                <a:moveTo>
                  <a:pt x="0" y="0"/>
                </a:moveTo>
                <a:lnTo>
                  <a:pt x="9144000" y="0"/>
                </a:lnTo>
                <a:lnTo>
                  <a:pt x="9144000" y="6193410"/>
                </a:lnTo>
                <a:lnTo>
                  <a:pt x="0" y="6193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1336" y="1356854"/>
            <a:ext cx="5102942" cy="2403987"/>
          </a:xfrm>
        </p:spPr>
        <p:txBody>
          <a:bodyPr anchor="b"/>
          <a:lstStyle>
            <a:lvl1pPr algn="l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</a:t>
            </a:r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851EC-8017-4384-A88C-24ACD1706F4F}"/>
              </a:ext>
            </a:extLst>
          </p:cNvPr>
          <p:cNvGrpSpPr/>
          <p:nvPr userDrawn="1"/>
        </p:nvGrpSpPr>
        <p:grpSpPr>
          <a:xfrm>
            <a:off x="7717389" y="424976"/>
            <a:ext cx="996871" cy="161012"/>
            <a:chOff x="7036298" y="166688"/>
            <a:chExt cx="1130300" cy="182563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E4D70FF-4621-4E9C-BE2F-AF9B4BF26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C1A3882-0A17-4969-8B53-BE85F262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8F4B680-F7BC-46E0-92C9-B14C90EEB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DA7BC24-655C-436F-AA14-8211B37095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355F51-DE84-4C18-A470-9A8590441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9DFA268-A142-4C73-A881-4C5BCECA1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0FEE40D-46EE-46C5-B16F-212F3C22273B}"/>
              </a:ext>
            </a:extLst>
          </p:cNvPr>
          <p:cNvSpPr/>
          <p:nvPr userDrawn="1"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135985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4F5A6E-6889-4DD3-95D0-2217BC45EE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40800" y="1255116"/>
            <a:ext cx="4903200" cy="4792882"/>
          </a:xfrm>
          <a:solidFill>
            <a:schemeClr val="bg1">
              <a:lumMod val="65000"/>
            </a:schemeClr>
          </a:solidFill>
        </p:spPr>
        <p:txBody>
          <a:bodyPr lIns="360000" tIns="360000" rIns="360000" bIns="360000" anchor="t" anchorCtr="0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picture, if the icon is hidden behind title text, drag and drop the image form File Explorer, or click on the placeholder and select ‘Insert &gt; Picture’</a:t>
            </a:r>
            <a:endParaRPr lang="en-AU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3378D06-706B-400B-9672-207AFB63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A9D2E38-B639-4E0B-9BDC-77CE83C330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779" y="1371602"/>
            <a:ext cx="3590240" cy="3451182"/>
          </a:xfrm>
          <a:noFill/>
        </p:spPr>
        <p:txBody>
          <a:bodyPr/>
          <a:lstStyle>
            <a:lvl1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2pPr>
            <a:lvl3pPr marL="0" indent="0">
              <a:buNone/>
              <a:defRPr sz="2200">
                <a:latin typeface="Nunito" panose="00000800000000000000" pitchFamily="2" charset="0"/>
              </a:defRPr>
            </a:lvl3pPr>
            <a:lvl4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4pPr>
            <a:lvl5pPr>
              <a:lnSpc>
                <a:spcPct val="85000"/>
              </a:lnSpc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5pPr>
            <a:lvl6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6pPr>
            <a:lvl7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7pPr>
            <a:lvl8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8pPr>
            <a:lvl9pPr>
              <a:lnSpc>
                <a:spcPct val="85000"/>
              </a:lnSpc>
              <a:spcBef>
                <a:spcPts val="0"/>
              </a:spcBef>
              <a:defRPr sz="2000" b="1">
                <a:solidFill>
                  <a:schemeClr val="tx1"/>
                </a:solidFill>
                <a:latin typeface="Nunito" panose="00000800000000000000" pitchFamily="2" charset="0"/>
              </a:defRPr>
            </a:lvl9pPr>
          </a:lstStyle>
          <a:p>
            <a:pPr lvl="0"/>
            <a:r>
              <a:rPr lang="en-US"/>
              <a:t>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322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5777" y="841418"/>
            <a:ext cx="8388482" cy="9185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5777" y="1872051"/>
            <a:ext cx="8397042" cy="4041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48314" y="6175377"/>
            <a:ext cx="24956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778" y="363109"/>
            <a:ext cx="44814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000" y="6175377"/>
            <a:ext cx="478819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>
                <a:solidFill>
                  <a:schemeClr val="tx1"/>
                </a:solidFill>
              </a:defRPr>
            </a:lvl1pPr>
          </a:lstStyle>
          <a:p>
            <a:fld id="{F5AEA0E0-5CC6-4BD0-905C-A0021E419432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3911AE2-55C6-4997-A9F2-05809000C621}"/>
              </a:ext>
            </a:extLst>
          </p:cNvPr>
          <p:cNvGrpSpPr/>
          <p:nvPr/>
        </p:nvGrpSpPr>
        <p:grpSpPr>
          <a:xfrm>
            <a:off x="7717389" y="424976"/>
            <a:ext cx="996871" cy="161012"/>
            <a:chOff x="7036298" y="166688"/>
            <a:chExt cx="1130300" cy="182563"/>
          </a:xfrm>
          <a:solidFill>
            <a:schemeClr val="tx1"/>
          </a:solidFill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820A2A2-E309-49DE-B5A6-D35F6969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0EC85A7-6C54-475D-977A-89D1713B59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A30D4DDA-BC32-4D8D-97B4-A79C834412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512E9D4D-77E9-4C3B-B526-FFB425CA31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C344AD38-E0B6-4376-AD3E-7A4F23F9A1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22BBBA1D-5B39-41EC-8637-CBD38C628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676BB9A-AC19-42C1-A8A7-EE41E7176495}"/>
              </a:ext>
            </a:extLst>
          </p:cNvPr>
          <p:cNvSpPr txBox="1"/>
          <p:nvPr/>
        </p:nvSpPr>
        <p:spPr>
          <a:xfrm>
            <a:off x="325777" y="6357937"/>
            <a:ext cx="1798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>
                <a:solidFill>
                  <a:schemeClr val="tx1"/>
                </a:solidFill>
              </a:rPr>
              <a:t>ANZSOG.EDU.AU        @ANZSOG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97B249-8087-45A0-86FE-EAD593B060BE}"/>
              </a:ext>
            </a:extLst>
          </p:cNvPr>
          <p:cNvSpPr/>
          <p:nvPr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6" name="Group 14">
            <a:extLst>
              <a:ext uri="{FF2B5EF4-FFF2-40B4-BE49-F238E27FC236}">
                <a16:creationId xmlns:a16="http://schemas.microsoft.com/office/drawing/2014/main" id="{E708EC11-3E07-4491-BC36-0F9FE3676B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24075" y="6384952"/>
            <a:ext cx="774700" cy="122238"/>
            <a:chOff x="1338" y="4022"/>
            <a:chExt cx="488" cy="77"/>
          </a:xfrm>
        </p:grpSpPr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BF0D8501-B06E-4189-8E8A-75BDB11FF5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911777D6-FC42-40BA-B2EF-5934D00C2E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942B76C5-9771-44C0-AE7D-5546AD3136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DCECCC76-9BA0-4CF2-B719-71A6786067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F099990B-2D01-4122-B0D9-A7D39A84B9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6442B81F-3DC8-44EF-A527-B3E37D584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55947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0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3" r:id="rId9"/>
    <p:sldLayoutId id="2147483682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90" r:id="rId16"/>
    <p:sldLayoutId id="2147483673" r:id="rId17"/>
    <p:sldLayoutId id="2147483689" r:id="rId18"/>
    <p:sldLayoutId id="2147483655" r:id="rId1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1" kern="1200" cap="all" baseline="0">
          <a:solidFill>
            <a:schemeClr val="tx2"/>
          </a:solidFill>
          <a:latin typeface="Nunito" panose="000008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9000"/>
        </a:lnSpc>
        <a:spcBef>
          <a:spcPts val="9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288000" algn="l" defTabSz="685800" rtl="0" eaLnBrk="1" latinLnBrk="0" hangingPunct="1">
        <a:lnSpc>
          <a:spcPct val="99000"/>
        </a:lnSpc>
        <a:spcBef>
          <a:spcPts val="9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288000" algn="l" defTabSz="685800" rtl="0" eaLnBrk="1" latinLnBrk="0" hangingPunct="1">
        <a:lnSpc>
          <a:spcPct val="99000"/>
        </a:lnSpc>
        <a:spcBef>
          <a:spcPts val="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99000"/>
        </a:lnSpc>
        <a:spcBef>
          <a:spcPts val="600"/>
        </a:spcBef>
        <a:buFont typeface="Arial" panose="020B0604020202020204" pitchFamily="34" charset="0"/>
        <a:buNone/>
        <a:defRPr sz="14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99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99000"/>
        </a:lnSpc>
        <a:spcBef>
          <a:spcPts val="45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99000"/>
        </a:lnSpc>
        <a:spcBef>
          <a:spcPts val="45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99000"/>
        </a:lnSpc>
        <a:spcBef>
          <a:spcPts val="45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ct val="99000"/>
        </a:lnSpc>
        <a:spcBef>
          <a:spcPts val="45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5777" y="841420"/>
            <a:ext cx="8388482" cy="9185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5777" y="1872051"/>
            <a:ext cx="8397042" cy="4041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48315" y="6175379"/>
            <a:ext cx="24956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1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779" y="363111"/>
            <a:ext cx="44814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Title. To update on all slides, select 'Insert &gt; Header &amp; Footer'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001" y="6175379"/>
            <a:ext cx="478819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 b="1">
                <a:solidFill>
                  <a:schemeClr val="tx1"/>
                </a:solidFill>
              </a:defRPr>
            </a:lvl1pPr>
          </a:lstStyle>
          <a:p>
            <a:fld id="{F5AEA0E0-5CC6-4BD0-905C-A0021E419432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3911AE2-55C6-4997-A9F2-05809000C621}"/>
              </a:ext>
            </a:extLst>
          </p:cNvPr>
          <p:cNvGrpSpPr/>
          <p:nvPr/>
        </p:nvGrpSpPr>
        <p:grpSpPr>
          <a:xfrm>
            <a:off x="7717390" y="424976"/>
            <a:ext cx="996871" cy="161012"/>
            <a:chOff x="7036298" y="166688"/>
            <a:chExt cx="1130300" cy="182563"/>
          </a:xfrm>
          <a:solidFill>
            <a:schemeClr val="tx1"/>
          </a:solidFill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820A2A2-E309-49DE-B5A6-D35F6969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5373" y="171451"/>
              <a:ext cx="136525" cy="177800"/>
            </a:xfrm>
            <a:custGeom>
              <a:avLst/>
              <a:gdLst>
                <a:gd name="T0" fmla="*/ 83 w 430"/>
                <a:gd name="T1" fmla="*/ 527 h 564"/>
                <a:gd name="T2" fmla="*/ 42 w 430"/>
                <a:gd name="T3" fmla="*/ 564 h 564"/>
                <a:gd name="T4" fmla="*/ 0 w 430"/>
                <a:gd name="T5" fmla="*/ 527 h 564"/>
                <a:gd name="T6" fmla="*/ 0 w 430"/>
                <a:gd name="T7" fmla="*/ 51 h 564"/>
                <a:gd name="T8" fmla="*/ 57 w 430"/>
                <a:gd name="T9" fmla="*/ 0 h 564"/>
                <a:gd name="T10" fmla="*/ 132 w 430"/>
                <a:gd name="T11" fmla="*/ 46 h 564"/>
                <a:gd name="T12" fmla="*/ 346 w 430"/>
                <a:gd name="T13" fmla="*/ 429 h 564"/>
                <a:gd name="T14" fmla="*/ 346 w 430"/>
                <a:gd name="T15" fmla="*/ 38 h 564"/>
                <a:gd name="T16" fmla="*/ 389 w 430"/>
                <a:gd name="T17" fmla="*/ 0 h 564"/>
                <a:gd name="T18" fmla="*/ 430 w 430"/>
                <a:gd name="T19" fmla="*/ 38 h 564"/>
                <a:gd name="T20" fmla="*/ 430 w 430"/>
                <a:gd name="T21" fmla="*/ 514 h 564"/>
                <a:gd name="T22" fmla="*/ 378 w 430"/>
                <a:gd name="T23" fmla="*/ 564 h 564"/>
                <a:gd name="T24" fmla="*/ 308 w 430"/>
                <a:gd name="T25" fmla="*/ 517 h 564"/>
                <a:gd name="T26" fmla="*/ 83 w 430"/>
                <a:gd name="T27" fmla="*/ 126 h 564"/>
                <a:gd name="T28" fmla="*/ 83 w 430"/>
                <a:gd name="T29" fmla="*/ 52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0" h="564">
                  <a:moveTo>
                    <a:pt x="83" y="527"/>
                  </a:moveTo>
                  <a:cubicBezTo>
                    <a:pt x="83" y="551"/>
                    <a:pt x="70" y="564"/>
                    <a:pt x="42" y="564"/>
                  </a:cubicBezTo>
                  <a:cubicBezTo>
                    <a:pt x="14" y="564"/>
                    <a:pt x="0" y="551"/>
                    <a:pt x="0" y="52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7"/>
                    <a:pt x="20" y="0"/>
                    <a:pt x="57" y="0"/>
                  </a:cubicBezTo>
                  <a:cubicBezTo>
                    <a:pt x="99" y="0"/>
                    <a:pt x="118" y="20"/>
                    <a:pt x="132" y="46"/>
                  </a:cubicBezTo>
                  <a:cubicBezTo>
                    <a:pt x="346" y="429"/>
                    <a:pt x="346" y="429"/>
                    <a:pt x="346" y="429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13"/>
                    <a:pt x="361" y="0"/>
                    <a:pt x="389" y="0"/>
                  </a:cubicBezTo>
                  <a:cubicBezTo>
                    <a:pt x="417" y="0"/>
                    <a:pt x="430" y="13"/>
                    <a:pt x="430" y="38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30" y="548"/>
                    <a:pt x="412" y="564"/>
                    <a:pt x="378" y="564"/>
                  </a:cubicBezTo>
                  <a:cubicBezTo>
                    <a:pt x="342" y="564"/>
                    <a:pt x="323" y="546"/>
                    <a:pt x="308" y="517"/>
                  </a:cubicBezTo>
                  <a:cubicBezTo>
                    <a:pt x="83" y="126"/>
                    <a:pt x="83" y="126"/>
                    <a:pt x="83" y="126"/>
                  </a:cubicBezTo>
                  <a:lnTo>
                    <a:pt x="83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0EC85A7-6C54-475D-977A-89D1713B59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5398" y="173038"/>
              <a:ext cx="117475" cy="176213"/>
            </a:xfrm>
            <a:custGeom>
              <a:avLst/>
              <a:gdLst>
                <a:gd name="T0" fmla="*/ 333 w 368"/>
                <a:gd name="T1" fmla="*/ 472 h 555"/>
                <a:gd name="T2" fmla="*/ 368 w 368"/>
                <a:gd name="T3" fmla="*/ 513 h 555"/>
                <a:gd name="T4" fmla="*/ 333 w 368"/>
                <a:gd name="T5" fmla="*/ 555 h 555"/>
                <a:gd name="T6" fmla="*/ 40 w 368"/>
                <a:gd name="T7" fmla="*/ 555 h 555"/>
                <a:gd name="T8" fmla="*/ 0 w 368"/>
                <a:gd name="T9" fmla="*/ 517 h 555"/>
                <a:gd name="T10" fmla="*/ 23 w 368"/>
                <a:gd name="T11" fmla="*/ 455 h 555"/>
                <a:gd name="T12" fmla="*/ 255 w 368"/>
                <a:gd name="T13" fmla="*/ 83 h 555"/>
                <a:gd name="T14" fmla="*/ 39 w 368"/>
                <a:gd name="T15" fmla="*/ 83 h 555"/>
                <a:gd name="T16" fmla="*/ 4 w 368"/>
                <a:gd name="T17" fmla="*/ 41 h 555"/>
                <a:gd name="T18" fmla="*/ 39 w 368"/>
                <a:gd name="T19" fmla="*/ 0 h 555"/>
                <a:gd name="T20" fmla="*/ 322 w 368"/>
                <a:gd name="T21" fmla="*/ 0 h 555"/>
                <a:gd name="T22" fmla="*/ 362 w 368"/>
                <a:gd name="T23" fmla="*/ 38 h 555"/>
                <a:gd name="T24" fmla="*/ 339 w 368"/>
                <a:gd name="T25" fmla="*/ 100 h 555"/>
                <a:gd name="T26" fmla="*/ 106 w 368"/>
                <a:gd name="T27" fmla="*/ 472 h 555"/>
                <a:gd name="T28" fmla="*/ 333 w 368"/>
                <a:gd name="T29" fmla="*/ 47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555">
                  <a:moveTo>
                    <a:pt x="333" y="472"/>
                  </a:moveTo>
                  <a:cubicBezTo>
                    <a:pt x="356" y="472"/>
                    <a:pt x="368" y="486"/>
                    <a:pt x="368" y="513"/>
                  </a:cubicBezTo>
                  <a:cubicBezTo>
                    <a:pt x="368" y="542"/>
                    <a:pt x="356" y="555"/>
                    <a:pt x="333" y="555"/>
                  </a:cubicBezTo>
                  <a:cubicBezTo>
                    <a:pt x="40" y="555"/>
                    <a:pt x="40" y="555"/>
                    <a:pt x="40" y="555"/>
                  </a:cubicBezTo>
                  <a:cubicBezTo>
                    <a:pt x="13" y="555"/>
                    <a:pt x="0" y="542"/>
                    <a:pt x="0" y="517"/>
                  </a:cubicBezTo>
                  <a:cubicBezTo>
                    <a:pt x="0" y="494"/>
                    <a:pt x="10" y="477"/>
                    <a:pt x="23" y="455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16" y="83"/>
                    <a:pt x="4" y="69"/>
                    <a:pt x="4" y="41"/>
                  </a:cubicBezTo>
                  <a:cubicBezTo>
                    <a:pt x="4" y="13"/>
                    <a:pt x="16" y="0"/>
                    <a:pt x="3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9" y="0"/>
                    <a:pt x="362" y="13"/>
                    <a:pt x="362" y="38"/>
                  </a:cubicBezTo>
                  <a:cubicBezTo>
                    <a:pt x="362" y="61"/>
                    <a:pt x="352" y="78"/>
                    <a:pt x="339" y="100"/>
                  </a:cubicBezTo>
                  <a:cubicBezTo>
                    <a:pt x="106" y="472"/>
                    <a:pt x="106" y="472"/>
                    <a:pt x="106" y="472"/>
                  </a:cubicBezTo>
                  <a:lnTo>
                    <a:pt x="333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A30D4DDA-BC32-4D8D-97B4-A79C834412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786" y="168276"/>
              <a:ext cx="109538" cy="180975"/>
            </a:xfrm>
            <a:custGeom>
              <a:avLst/>
              <a:gdLst>
                <a:gd name="T0" fmla="*/ 8 w 345"/>
                <a:gd name="T1" fmla="*/ 154 h 574"/>
                <a:gd name="T2" fmla="*/ 181 w 345"/>
                <a:gd name="T3" fmla="*/ 0 h 574"/>
                <a:gd name="T4" fmla="*/ 306 w 345"/>
                <a:gd name="T5" fmla="*/ 37 h 574"/>
                <a:gd name="T6" fmla="*/ 334 w 345"/>
                <a:gd name="T7" fmla="*/ 76 h 574"/>
                <a:gd name="T8" fmla="*/ 298 w 345"/>
                <a:gd name="T9" fmla="*/ 123 h 574"/>
                <a:gd name="T10" fmla="*/ 266 w 345"/>
                <a:gd name="T11" fmla="*/ 109 h 574"/>
                <a:gd name="T12" fmla="*/ 181 w 345"/>
                <a:gd name="T13" fmla="*/ 81 h 574"/>
                <a:gd name="T14" fmla="*/ 95 w 345"/>
                <a:gd name="T15" fmla="*/ 149 h 574"/>
                <a:gd name="T16" fmla="*/ 345 w 345"/>
                <a:gd name="T17" fmla="*/ 411 h 574"/>
                <a:gd name="T18" fmla="*/ 165 w 345"/>
                <a:gd name="T19" fmla="*/ 574 h 574"/>
                <a:gd name="T20" fmla="*/ 29 w 345"/>
                <a:gd name="T21" fmla="*/ 532 h 574"/>
                <a:gd name="T22" fmla="*/ 0 w 345"/>
                <a:gd name="T23" fmla="*/ 489 h 574"/>
                <a:gd name="T24" fmla="*/ 39 w 345"/>
                <a:gd name="T25" fmla="*/ 442 h 574"/>
                <a:gd name="T26" fmla="*/ 72 w 345"/>
                <a:gd name="T27" fmla="*/ 459 h 574"/>
                <a:gd name="T28" fmla="*/ 165 w 345"/>
                <a:gd name="T29" fmla="*/ 493 h 574"/>
                <a:gd name="T30" fmla="*/ 259 w 345"/>
                <a:gd name="T31" fmla="*/ 416 h 574"/>
                <a:gd name="T32" fmla="*/ 8 w 345"/>
                <a:gd name="T33" fmla="*/ 15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574">
                  <a:moveTo>
                    <a:pt x="8" y="154"/>
                  </a:moveTo>
                  <a:cubicBezTo>
                    <a:pt x="8" y="61"/>
                    <a:pt x="78" y="0"/>
                    <a:pt x="181" y="0"/>
                  </a:cubicBezTo>
                  <a:cubicBezTo>
                    <a:pt x="222" y="0"/>
                    <a:pt x="266" y="9"/>
                    <a:pt x="306" y="37"/>
                  </a:cubicBezTo>
                  <a:cubicBezTo>
                    <a:pt x="326" y="50"/>
                    <a:pt x="334" y="61"/>
                    <a:pt x="334" y="76"/>
                  </a:cubicBezTo>
                  <a:cubicBezTo>
                    <a:pt x="334" y="97"/>
                    <a:pt x="318" y="123"/>
                    <a:pt x="298" y="123"/>
                  </a:cubicBezTo>
                  <a:cubicBezTo>
                    <a:pt x="290" y="123"/>
                    <a:pt x="282" y="118"/>
                    <a:pt x="266" y="109"/>
                  </a:cubicBezTo>
                  <a:cubicBezTo>
                    <a:pt x="238" y="92"/>
                    <a:pt x="212" y="81"/>
                    <a:pt x="181" y="81"/>
                  </a:cubicBezTo>
                  <a:cubicBezTo>
                    <a:pt x="126" y="81"/>
                    <a:pt x="95" y="110"/>
                    <a:pt x="95" y="149"/>
                  </a:cubicBezTo>
                  <a:cubicBezTo>
                    <a:pt x="95" y="251"/>
                    <a:pt x="345" y="229"/>
                    <a:pt x="345" y="411"/>
                  </a:cubicBezTo>
                  <a:cubicBezTo>
                    <a:pt x="345" y="514"/>
                    <a:pt x="267" y="574"/>
                    <a:pt x="165" y="574"/>
                  </a:cubicBezTo>
                  <a:cubicBezTo>
                    <a:pt x="110" y="574"/>
                    <a:pt x="60" y="556"/>
                    <a:pt x="29" y="532"/>
                  </a:cubicBezTo>
                  <a:cubicBezTo>
                    <a:pt x="11" y="517"/>
                    <a:pt x="0" y="504"/>
                    <a:pt x="0" y="489"/>
                  </a:cubicBezTo>
                  <a:cubicBezTo>
                    <a:pt x="0" y="467"/>
                    <a:pt x="19" y="442"/>
                    <a:pt x="39" y="442"/>
                  </a:cubicBezTo>
                  <a:cubicBezTo>
                    <a:pt x="48" y="442"/>
                    <a:pt x="56" y="448"/>
                    <a:pt x="72" y="459"/>
                  </a:cubicBezTo>
                  <a:cubicBezTo>
                    <a:pt x="99" y="478"/>
                    <a:pt x="127" y="493"/>
                    <a:pt x="165" y="493"/>
                  </a:cubicBezTo>
                  <a:cubicBezTo>
                    <a:pt x="220" y="493"/>
                    <a:pt x="259" y="463"/>
                    <a:pt x="259" y="416"/>
                  </a:cubicBezTo>
                  <a:cubicBezTo>
                    <a:pt x="259" y="302"/>
                    <a:pt x="8" y="327"/>
                    <a:pt x="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512E9D4D-77E9-4C3B-B526-FFB425CA31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07823" y="166688"/>
              <a:ext cx="158750" cy="182563"/>
            </a:xfrm>
            <a:custGeom>
              <a:avLst/>
              <a:gdLst>
                <a:gd name="T0" fmla="*/ 252 w 504"/>
                <a:gd name="T1" fmla="*/ 495 h 576"/>
                <a:gd name="T2" fmla="*/ 414 w 504"/>
                <a:gd name="T3" fmla="*/ 288 h 576"/>
                <a:gd name="T4" fmla="*/ 252 w 504"/>
                <a:gd name="T5" fmla="*/ 81 h 576"/>
                <a:gd name="T6" fmla="*/ 90 w 504"/>
                <a:gd name="T7" fmla="*/ 288 h 576"/>
                <a:gd name="T8" fmla="*/ 252 w 504"/>
                <a:gd name="T9" fmla="*/ 495 h 576"/>
                <a:gd name="T10" fmla="*/ 252 w 504"/>
                <a:gd name="T11" fmla="*/ 0 h 576"/>
                <a:gd name="T12" fmla="*/ 504 w 504"/>
                <a:gd name="T13" fmla="*/ 288 h 576"/>
                <a:gd name="T14" fmla="*/ 252 w 504"/>
                <a:gd name="T15" fmla="*/ 576 h 576"/>
                <a:gd name="T16" fmla="*/ 0 w 504"/>
                <a:gd name="T17" fmla="*/ 288 h 576"/>
                <a:gd name="T18" fmla="*/ 252 w 504"/>
                <a:gd name="T1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576">
                  <a:moveTo>
                    <a:pt x="252" y="495"/>
                  </a:moveTo>
                  <a:cubicBezTo>
                    <a:pt x="349" y="495"/>
                    <a:pt x="414" y="416"/>
                    <a:pt x="414" y="288"/>
                  </a:cubicBezTo>
                  <a:cubicBezTo>
                    <a:pt x="414" y="160"/>
                    <a:pt x="349" y="81"/>
                    <a:pt x="252" y="81"/>
                  </a:cubicBezTo>
                  <a:cubicBezTo>
                    <a:pt x="155" y="81"/>
                    <a:pt x="90" y="160"/>
                    <a:pt x="90" y="288"/>
                  </a:cubicBezTo>
                  <a:cubicBezTo>
                    <a:pt x="90" y="416"/>
                    <a:pt x="155" y="495"/>
                    <a:pt x="252" y="495"/>
                  </a:cubicBezTo>
                  <a:moveTo>
                    <a:pt x="252" y="0"/>
                  </a:moveTo>
                  <a:cubicBezTo>
                    <a:pt x="404" y="0"/>
                    <a:pt x="504" y="112"/>
                    <a:pt x="504" y="288"/>
                  </a:cubicBezTo>
                  <a:cubicBezTo>
                    <a:pt x="504" y="464"/>
                    <a:pt x="404" y="576"/>
                    <a:pt x="252" y="576"/>
                  </a:cubicBezTo>
                  <a:cubicBezTo>
                    <a:pt x="100" y="576"/>
                    <a:pt x="0" y="464"/>
                    <a:pt x="0" y="288"/>
                  </a:cubicBezTo>
                  <a:cubicBezTo>
                    <a:pt x="0" y="112"/>
                    <a:pt x="100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C344AD38-E0B6-4376-AD3E-7A4F23F9A1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0073" y="168276"/>
              <a:ext cx="136525" cy="180975"/>
            </a:xfrm>
            <a:custGeom>
              <a:avLst/>
              <a:gdLst>
                <a:gd name="T0" fmla="*/ 270 w 431"/>
                <a:gd name="T1" fmla="*/ 359 h 571"/>
                <a:gd name="T2" fmla="*/ 235 w 431"/>
                <a:gd name="T3" fmla="*/ 317 h 571"/>
                <a:gd name="T4" fmla="*/ 270 w 431"/>
                <a:gd name="T5" fmla="*/ 276 h 571"/>
                <a:gd name="T6" fmla="*/ 387 w 431"/>
                <a:gd name="T7" fmla="*/ 276 h 571"/>
                <a:gd name="T8" fmla="*/ 431 w 431"/>
                <a:gd name="T9" fmla="*/ 323 h 571"/>
                <a:gd name="T10" fmla="*/ 431 w 431"/>
                <a:gd name="T11" fmla="*/ 487 h 571"/>
                <a:gd name="T12" fmla="*/ 391 w 431"/>
                <a:gd name="T13" fmla="*/ 546 h 571"/>
                <a:gd name="T14" fmla="*/ 259 w 431"/>
                <a:gd name="T15" fmla="*/ 571 h 571"/>
                <a:gd name="T16" fmla="*/ 0 w 431"/>
                <a:gd name="T17" fmla="*/ 286 h 571"/>
                <a:gd name="T18" fmla="*/ 256 w 431"/>
                <a:gd name="T19" fmla="*/ 0 h 571"/>
                <a:gd name="T20" fmla="*/ 389 w 431"/>
                <a:gd name="T21" fmla="*/ 36 h 571"/>
                <a:gd name="T22" fmla="*/ 427 w 431"/>
                <a:gd name="T23" fmla="*/ 83 h 571"/>
                <a:gd name="T24" fmla="*/ 388 w 431"/>
                <a:gd name="T25" fmla="*/ 128 h 571"/>
                <a:gd name="T26" fmla="*/ 350 w 431"/>
                <a:gd name="T27" fmla="*/ 108 h 571"/>
                <a:gd name="T28" fmla="*/ 256 w 431"/>
                <a:gd name="T29" fmla="*/ 82 h 571"/>
                <a:gd name="T30" fmla="*/ 90 w 431"/>
                <a:gd name="T31" fmla="*/ 283 h 571"/>
                <a:gd name="T32" fmla="*/ 262 w 431"/>
                <a:gd name="T33" fmla="*/ 490 h 571"/>
                <a:gd name="T34" fmla="*/ 345 w 431"/>
                <a:gd name="T35" fmla="*/ 475 h 571"/>
                <a:gd name="T36" fmla="*/ 345 w 431"/>
                <a:gd name="T37" fmla="*/ 359 h 571"/>
                <a:gd name="T38" fmla="*/ 270 w 431"/>
                <a:gd name="T39" fmla="*/ 35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1" h="571">
                  <a:moveTo>
                    <a:pt x="270" y="359"/>
                  </a:moveTo>
                  <a:cubicBezTo>
                    <a:pt x="247" y="359"/>
                    <a:pt x="235" y="346"/>
                    <a:pt x="235" y="317"/>
                  </a:cubicBezTo>
                  <a:cubicBezTo>
                    <a:pt x="235" y="289"/>
                    <a:pt x="247" y="276"/>
                    <a:pt x="270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418" y="276"/>
                    <a:pt x="431" y="290"/>
                    <a:pt x="431" y="323"/>
                  </a:cubicBezTo>
                  <a:cubicBezTo>
                    <a:pt x="431" y="487"/>
                    <a:pt x="431" y="487"/>
                    <a:pt x="431" y="487"/>
                  </a:cubicBezTo>
                  <a:cubicBezTo>
                    <a:pt x="431" y="516"/>
                    <a:pt x="423" y="531"/>
                    <a:pt x="391" y="546"/>
                  </a:cubicBezTo>
                  <a:cubicBezTo>
                    <a:pt x="360" y="560"/>
                    <a:pt x="309" y="571"/>
                    <a:pt x="259" y="571"/>
                  </a:cubicBezTo>
                  <a:cubicBezTo>
                    <a:pt x="109" y="571"/>
                    <a:pt x="0" y="470"/>
                    <a:pt x="0" y="286"/>
                  </a:cubicBezTo>
                  <a:cubicBezTo>
                    <a:pt x="0" y="103"/>
                    <a:pt x="108" y="0"/>
                    <a:pt x="256" y="0"/>
                  </a:cubicBezTo>
                  <a:cubicBezTo>
                    <a:pt x="306" y="0"/>
                    <a:pt x="352" y="12"/>
                    <a:pt x="389" y="36"/>
                  </a:cubicBezTo>
                  <a:cubicBezTo>
                    <a:pt x="415" y="53"/>
                    <a:pt x="427" y="67"/>
                    <a:pt x="427" y="83"/>
                  </a:cubicBezTo>
                  <a:cubicBezTo>
                    <a:pt x="427" y="103"/>
                    <a:pt x="408" y="128"/>
                    <a:pt x="388" y="128"/>
                  </a:cubicBezTo>
                  <a:cubicBezTo>
                    <a:pt x="377" y="128"/>
                    <a:pt x="368" y="119"/>
                    <a:pt x="350" y="108"/>
                  </a:cubicBezTo>
                  <a:cubicBezTo>
                    <a:pt x="324" y="92"/>
                    <a:pt x="292" y="82"/>
                    <a:pt x="256" y="82"/>
                  </a:cubicBezTo>
                  <a:cubicBezTo>
                    <a:pt x="156" y="82"/>
                    <a:pt x="90" y="154"/>
                    <a:pt x="90" y="283"/>
                  </a:cubicBezTo>
                  <a:cubicBezTo>
                    <a:pt x="90" y="416"/>
                    <a:pt x="160" y="490"/>
                    <a:pt x="262" y="490"/>
                  </a:cubicBezTo>
                  <a:cubicBezTo>
                    <a:pt x="293" y="490"/>
                    <a:pt x="324" y="483"/>
                    <a:pt x="345" y="475"/>
                  </a:cubicBezTo>
                  <a:cubicBezTo>
                    <a:pt x="345" y="359"/>
                    <a:pt x="345" y="359"/>
                    <a:pt x="345" y="359"/>
                  </a:cubicBezTo>
                  <a:lnTo>
                    <a:pt x="2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22BBBA1D-5B39-41EC-8637-CBD38C628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6298" y="171451"/>
              <a:ext cx="146050" cy="177800"/>
            </a:xfrm>
            <a:custGeom>
              <a:avLst/>
              <a:gdLst>
                <a:gd name="T0" fmla="*/ 453 w 460"/>
                <a:gd name="T1" fmla="*/ 506 h 564"/>
                <a:gd name="T2" fmla="*/ 292 w 460"/>
                <a:gd name="T3" fmla="*/ 49 h 564"/>
                <a:gd name="T4" fmla="*/ 231 w 460"/>
                <a:gd name="T5" fmla="*/ 0 h 564"/>
                <a:gd name="T6" fmla="*/ 170 w 460"/>
                <a:gd name="T7" fmla="*/ 49 h 564"/>
                <a:gd name="T8" fmla="*/ 7 w 460"/>
                <a:gd name="T9" fmla="*/ 506 h 564"/>
                <a:gd name="T10" fmla="*/ 0 w 460"/>
                <a:gd name="T11" fmla="*/ 538 h 564"/>
                <a:gd name="T12" fmla="*/ 40 w 460"/>
                <a:gd name="T13" fmla="*/ 564 h 564"/>
                <a:gd name="T14" fmla="*/ 88 w 460"/>
                <a:gd name="T15" fmla="*/ 531 h 564"/>
                <a:gd name="T16" fmla="*/ 229 w 460"/>
                <a:gd name="T17" fmla="*/ 116 h 564"/>
                <a:gd name="T18" fmla="*/ 368 w 460"/>
                <a:gd name="T19" fmla="*/ 531 h 564"/>
                <a:gd name="T20" fmla="*/ 418 w 460"/>
                <a:gd name="T21" fmla="*/ 564 h 564"/>
                <a:gd name="T22" fmla="*/ 460 w 460"/>
                <a:gd name="T23" fmla="*/ 538 h 564"/>
                <a:gd name="T24" fmla="*/ 453 w 460"/>
                <a:gd name="T25" fmla="*/ 50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0" h="564">
                  <a:moveTo>
                    <a:pt x="453" y="506"/>
                  </a:moveTo>
                  <a:cubicBezTo>
                    <a:pt x="292" y="49"/>
                    <a:pt x="292" y="49"/>
                    <a:pt x="292" y="49"/>
                  </a:cubicBezTo>
                  <a:cubicBezTo>
                    <a:pt x="280" y="12"/>
                    <a:pt x="267" y="0"/>
                    <a:pt x="231" y="0"/>
                  </a:cubicBezTo>
                  <a:cubicBezTo>
                    <a:pt x="195" y="0"/>
                    <a:pt x="183" y="12"/>
                    <a:pt x="170" y="49"/>
                  </a:cubicBezTo>
                  <a:cubicBezTo>
                    <a:pt x="7" y="506"/>
                    <a:pt x="7" y="506"/>
                    <a:pt x="7" y="506"/>
                  </a:cubicBezTo>
                  <a:cubicBezTo>
                    <a:pt x="4" y="515"/>
                    <a:pt x="0" y="528"/>
                    <a:pt x="0" y="538"/>
                  </a:cubicBezTo>
                  <a:cubicBezTo>
                    <a:pt x="0" y="553"/>
                    <a:pt x="10" y="564"/>
                    <a:pt x="40" y="564"/>
                  </a:cubicBezTo>
                  <a:cubicBezTo>
                    <a:pt x="70" y="564"/>
                    <a:pt x="81" y="553"/>
                    <a:pt x="88" y="531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75" y="552"/>
                    <a:pt x="385" y="564"/>
                    <a:pt x="418" y="564"/>
                  </a:cubicBezTo>
                  <a:cubicBezTo>
                    <a:pt x="450" y="564"/>
                    <a:pt x="460" y="553"/>
                    <a:pt x="460" y="538"/>
                  </a:cubicBezTo>
                  <a:cubicBezTo>
                    <a:pt x="460" y="528"/>
                    <a:pt x="456" y="515"/>
                    <a:pt x="453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676BB9A-AC19-42C1-A8A7-EE41E7176495}"/>
              </a:ext>
            </a:extLst>
          </p:cNvPr>
          <p:cNvSpPr txBox="1"/>
          <p:nvPr/>
        </p:nvSpPr>
        <p:spPr>
          <a:xfrm>
            <a:off x="325777" y="6357937"/>
            <a:ext cx="17989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b="1">
                <a:solidFill>
                  <a:schemeClr val="tx1"/>
                </a:solidFill>
              </a:rPr>
              <a:t>ANZSOG.EDU.AU        @ANZSOG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97B249-8087-45A0-86FE-EAD593B060BE}"/>
              </a:ext>
            </a:extLst>
          </p:cNvPr>
          <p:cNvSpPr/>
          <p:nvPr/>
        </p:nvSpPr>
        <p:spPr>
          <a:xfrm>
            <a:off x="408482" y="771664"/>
            <a:ext cx="8316000" cy="2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14">
            <a:extLst>
              <a:ext uri="{FF2B5EF4-FFF2-40B4-BE49-F238E27FC236}">
                <a16:creationId xmlns:a16="http://schemas.microsoft.com/office/drawing/2014/main" id="{E708EC11-3E07-4491-BC36-0F9FE3676B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24075" y="6384952"/>
            <a:ext cx="774700" cy="122238"/>
            <a:chOff x="1338" y="4022"/>
            <a:chExt cx="488" cy="77"/>
          </a:xfrm>
        </p:grpSpPr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BF0D8501-B06E-4189-8E8A-75BDB11FF5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8" y="4023"/>
              <a:ext cx="35" cy="71"/>
            </a:xfrm>
            <a:custGeom>
              <a:avLst/>
              <a:gdLst>
                <a:gd name="T0" fmla="*/ 107 w 171"/>
                <a:gd name="T1" fmla="*/ 126 h 350"/>
                <a:gd name="T2" fmla="*/ 171 w 171"/>
                <a:gd name="T3" fmla="*/ 126 h 350"/>
                <a:gd name="T4" fmla="*/ 168 w 171"/>
                <a:gd name="T5" fmla="*/ 186 h 350"/>
                <a:gd name="T6" fmla="*/ 107 w 171"/>
                <a:gd name="T7" fmla="*/ 186 h 350"/>
                <a:gd name="T8" fmla="*/ 107 w 171"/>
                <a:gd name="T9" fmla="*/ 350 h 350"/>
                <a:gd name="T10" fmla="*/ 43 w 171"/>
                <a:gd name="T11" fmla="*/ 350 h 350"/>
                <a:gd name="T12" fmla="*/ 43 w 171"/>
                <a:gd name="T13" fmla="*/ 186 h 350"/>
                <a:gd name="T14" fmla="*/ 0 w 171"/>
                <a:gd name="T15" fmla="*/ 186 h 350"/>
                <a:gd name="T16" fmla="*/ 0 w 171"/>
                <a:gd name="T17" fmla="*/ 126 h 350"/>
                <a:gd name="T18" fmla="*/ 43 w 171"/>
                <a:gd name="T19" fmla="*/ 126 h 350"/>
                <a:gd name="T20" fmla="*/ 43 w 171"/>
                <a:gd name="T21" fmla="*/ 123 h 350"/>
                <a:gd name="T22" fmla="*/ 43 w 171"/>
                <a:gd name="T23" fmla="*/ 76 h 350"/>
                <a:gd name="T24" fmla="*/ 58 w 171"/>
                <a:gd name="T25" fmla="*/ 30 h 350"/>
                <a:gd name="T26" fmla="*/ 102 w 171"/>
                <a:gd name="T27" fmla="*/ 3 h 350"/>
                <a:gd name="T28" fmla="*/ 142 w 171"/>
                <a:gd name="T29" fmla="*/ 0 h 350"/>
                <a:gd name="T30" fmla="*/ 169 w 171"/>
                <a:gd name="T31" fmla="*/ 2 h 350"/>
                <a:gd name="T32" fmla="*/ 170 w 171"/>
                <a:gd name="T33" fmla="*/ 2 h 350"/>
                <a:gd name="T34" fmla="*/ 169 w 171"/>
                <a:gd name="T35" fmla="*/ 58 h 350"/>
                <a:gd name="T36" fmla="*/ 165 w 171"/>
                <a:gd name="T37" fmla="*/ 58 h 350"/>
                <a:gd name="T38" fmla="*/ 125 w 171"/>
                <a:gd name="T39" fmla="*/ 58 h 350"/>
                <a:gd name="T40" fmla="*/ 107 w 171"/>
                <a:gd name="T41" fmla="*/ 76 h 350"/>
                <a:gd name="T42" fmla="*/ 107 w 171"/>
                <a:gd name="T43" fmla="*/ 126 h 350"/>
                <a:gd name="T44" fmla="*/ 107 w 171"/>
                <a:gd name="T45" fmla="*/ 1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350">
                  <a:moveTo>
                    <a:pt x="107" y="126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0" y="146"/>
                    <a:pt x="169" y="166"/>
                    <a:pt x="168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07"/>
                    <a:pt x="43" y="91"/>
                    <a:pt x="43" y="76"/>
                  </a:cubicBezTo>
                  <a:cubicBezTo>
                    <a:pt x="44" y="59"/>
                    <a:pt x="48" y="43"/>
                    <a:pt x="58" y="30"/>
                  </a:cubicBezTo>
                  <a:cubicBezTo>
                    <a:pt x="69" y="15"/>
                    <a:pt x="85" y="7"/>
                    <a:pt x="102" y="3"/>
                  </a:cubicBezTo>
                  <a:cubicBezTo>
                    <a:pt x="116" y="0"/>
                    <a:pt x="129" y="0"/>
                    <a:pt x="142" y="0"/>
                  </a:cubicBezTo>
                  <a:cubicBezTo>
                    <a:pt x="151" y="1"/>
                    <a:pt x="160" y="1"/>
                    <a:pt x="169" y="2"/>
                  </a:cubicBezTo>
                  <a:cubicBezTo>
                    <a:pt x="169" y="2"/>
                    <a:pt x="170" y="2"/>
                    <a:pt x="170" y="2"/>
                  </a:cubicBezTo>
                  <a:cubicBezTo>
                    <a:pt x="170" y="21"/>
                    <a:pt x="170" y="40"/>
                    <a:pt x="169" y="58"/>
                  </a:cubicBezTo>
                  <a:cubicBezTo>
                    <a:pt x="168" y="58"/>
                    <a:pt x="166" y="58"/>
                    <a:pt x="165" y="58"/>
                  </a:cubicBezTo>
                  <a:cubicBezTo>
                    <a:pt x="152" y="58"/>
                    <a:pt x="139" y="58"/>
                    <a:pt x="125" y="58"/>
                  </a:cubicBezTo>
                  <a:cubicBezTo>
                    <a:pt x="114" y="59"/>
                    <a:pt x="108" y="65"/>
                    <a:pt x="107" y="76"/>
                  </a:cubicBezTo>
                  <a:cubicBezTo>
                    <a:pt x="107" y="93"/>
                    <a:pt x="107" y="109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911777D6-FC42-40BA-B2EF-5934D00C2E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4045"/>
              <a:ext cx="49" cy="50"/>
            </a:xfrm>
            <a:custGeom>
              <a:avLst/>
              <a:gdLst>
                <a:gd name="T0" fmla="*/ 79 w 241"/>
                <a:gd name="T1" fmla="*/ 6 h 245"/>
                <a:gd name="T2" fmla="*/ 79 w 241"/>
                <a:gd name="T3" fmla="*/ 38 h 245"/>
                <a:gd name="T4" fmla="*/ 79 w 241"/>
                <a:gd name="T5" fmla="*/ 39 h 245"/>
                <a:gd name="T6" fmla="*/ 81 w 241"/>
                <a:gd name="T7" fmla="*/ 36 h 245"/>
                <a:gd name="T8" fmla="*/ 109 w 241"/>
                <a:gd name="T9" fmla="*/ 10 h 245"/>
                <a:gd name="T10" fmla="*/ 139 w 241"/>
                <a:gd name="T11" fmla="*/ 1 h 245"/>
                <a:gd name="T12" fmla="*/ 181 w 241"/>
                <a:gd name="T13" fmla="*/ 5 h 245"/>
                <a:gd name="T14" fmla="*/ 231 w 241"/>
                <a:gd name="T15" fmla="*/ 51 h 245"/>
                <a:gd name="T16" fmla="*/ 240 w 241"/>
                <a:gd name="T17" fmla="*/ 87 h 245"/>
                <a:gd name="T18" fmla="*/ 241 w 241"/>
                <a:gd name="T19" fmla="*/ 111 h 245"/>
                <a:gd name="T20" fmla="*/ 241 w 241"/>
                <a:gd name="T21" fmla="*/ 240 h 245"/>
                <a:gd name="T22" fmla="*/ 241 w 241"/>
                <a:gd name="T23" fmla="*/ 244 h 245"/>
                <a:gd name="T24" fmla="*/ 162 w 241"/>
                <a:gd name="T25" fmla="*/ 244 h 245"/>
                <a:gd name="T26" fmla="*/ 162 w 241"/>
                <a:gd name="T27" fmla="*/ 240 h 245"/>
                <a:gd name="T28" fmla="*/ 162 w 241"/>
                <a:gd name="T29" fmla="*/ 184 h 245"/>
                <a:gd name="T30" fmla="*/ 162 w 241"/>
                <a:gd name="T31" fmla="*/ 117 h 245"/>
                <a:gd name="T32" fmla="*/ 159 w 241"/>
                <a:gd name="T33" fmla="*/ 93 h 245"/>
                <a:gd name="T34" fmla="*/ 152 w 241"/>
                <a:gd name="T35" fmla="*/ 77 h 245"/>
                <a:gd name="T36" fmla="*/ 128 w 241"/>
                <a:gd name="T37" fmla="*/ 63 h 245"/>
                <a:gd name="T38" fmla="*/ 112 w 241"/>
                <a:gd name="T39" fmla="*/ 64 h 245"/>
                <a:gd name="T40" fmla="*/ 90 w 241"/>
                <a:gd name="T41" fmla="*/ 78 h 245"/>
                <a:gd name="T42" fmla="*/ 79 w 241"/>
                <a:gd name="T43" fmla="*/ 105 h 245"/>
                <a:gd name="T44" fmla="*/ 79 w 241"/>
                <a:gd name="T45" fmla="*/ 114 h 245"/>
                <a:gd name="T46" fmla="*/ 79 w 241"/>
                <a:gd name="T47" fmla="*/ 240 h 245"/>
                <a:gd name="T48" fmla="*/ 79 w 241"/>
                <a:gd name="T49" fmla="*/ 244 h 245"/>
                <a:gd name="T50" fmla="*/ 0 w 241"/>
                <a:gd name="T51" fmla="*/ 244 h 245"/>
                <a:gd name="T52" fmla="*/ 0 w 241"/>
                <a:gd name="T53" fmla="*/ 6 h 245"/>
                <a:gd name="T54" fmla="*/ 79 w 241"/>
                <a:gd name="T55" fmla="*/ 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1" h="245">
                  <a:moveTo>
                    <a:pt x="79" y="6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9" y="25"/>
                    <a:pt x="98" y="16"/>
                    <a:pt x="109" y="10"/>
                  </a:cubicBezTo>
                  <a:cubicBezTo>
                    <a:pt x="119" y="5"/>
                    <a:pt x="129" y="2"/>
                    <a:pt x="139" y="1"/>
                  </a:cubicBezTo>
                  <a:cubicBezTo>
                    <a:pt x="153" y="0"/>
                    <a:pt x="167" y="1"/>
                    <a:pt x="181" y="5"/>
                  </a:cubicBezTo>
                  <a:cubicBezTo>
                    <a:pt x="204" y="12"/>
                    <a:pt x="221" y="28"/>
                    <a:pt x="231" y="51"/>
                  </a:cubicBezTo>
                  <a:cubicBezTo>
                    <a:pt x="236" y="62"/>
                    <a:pt x="239" y="75"/>
                    <a:pt x="240" y="87"/>
                  </a:cubicBezTo>
                  <a:cubicBezTo>
                    <a:pt x="241" y="95"/>
                    <a:pt x="241" y="103"/>
                    <a:pt x="241" y="111"/>
                  </a:cubicBezTo>
                  <a:cubicBezTo>
                    <a:pt x="241" y="154"/>
                    <a:pt x="241" y="197"/>
                    <a:pt x="241" y="240"/>
                  </a:cubicBezTo>
                  <a:cubicBezTo>
                    <a:pt x="241" y="244"/>
                    <a:pt x="241" y="244"/>
                    <a:pt x="241" y="244"/>
                  </a:cubicBezTo>
                  <a:cubicBezTo>
                    <a:pt x="239" y="244"/>
                    <a:pt x="169" y="245"/>
                    <a:pt x="162" y="244"/>
                  </a:cubicBezTo>
                  <a:cubicBezTo>
                    <a:pt x="162" y="243"/>
                    <a:pt x="162" y="242"/>
                    <a:pt x="162" y="240"/>
                  </a:cubicBezTo>
                  <a:cubicBezTo>
                    <a:pt x="162" y="222"/>
                    <a:pt x="162" y="203"/>
                    <a:pt x="162" y="184"/>
                  </a:cubicBezTo>
                  <a:cubicBezTo>
                    <a:pt x="162" y="162"/>
                    <a:pt x="162" y="139"/>
                    <a:pt x="162" y="117"/>
                  </a:cubicBezTo>
                  <a:cubicBezTo>
                    <a:pt x="162" y="109"/>
                    <a:pt x="161" y="101"/>
                    <a:pt x="159" y="93"/>
                  </a:cubicBezTo>
                  <a:cubicBezTo>
                    <a:pt x="158" y="87"/>
                    <a:pt x="156" y="82"/>
                    <a:pt x="152" y="77"/>
                  </a:cubicBezTo>
                  <a:cubicBezTo>
                    <a:pt x="146" y="69"/>
                    <a:pt x="138" y="64"/>
                    <a:pt x="128" y="63"/>
                  </a:cubicBezTo>
                  <a:cubicBezTo>
                    <a:pt x="122" y="63"/>
                    <a:pt x="117" y="63"/>
                    <a:pt x="112" y="64"/>
                  </a:cubicBezTo>
                  <a:cubicBezTo>
                    <a:pt x="103" y="66"/>
                    <a:pt x="96" y="71"/>
                    <a:pt x="90" y="78"/>
                  </a:cubicBezTo>
                  <a:cubicBezTo>
                    <a:pt x="83" y="86"/>
                    <a:pt x="79" y="95"/>
                    <a:pt x="79" y="105"/>
                  </a:cubicBezTo>
                  <a:cubicBezTo>
                    <a:pt x="79" y="108"/>
                    <a:pt x="79" y="111"/>
                    <a:pt x="79" y="114"/>
                  </a:cubicBezTo>
                  <a:cubicBezTo>
                    <a:pt x="79" y="156"/>
                    <a:pt x="79" y="198"/>
                    <a:pt x="79" y="240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165"/>
                    <a:pt x="1" y="86"/>
                    <a:pt x="0" y="6"/>
                  </a:cubicBezTo>
                  <a:cubicBezTo>
                    <a:pt x="2" y="6"/>
                    <a:pt x="76" y="6"/>
                    <a:pt x="79" y="6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942B76C5-9771-44C0-AE7D-5546AD3136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4" y="4046"/>
              <a:ext cx="16" cy="49"/>
            </a:xfrm>
            <a:custGeom>
              <a:avLst/>
              <a:gdLst>
                <a:gd name="T0" fmla="*/ 0 w 79"/>
                <a:gd name="T1" fmla="*/ 0 h 238"/>
                <a:gd name="T2" fmla="*/ 78 w 79"/>
                <a:gd name="T3" fmla="*/ 0 h 238"/>
                <a:gd name="T4" fmla="*/ 79 w 79"/>
                <a:gd name="T5" fmla="*/ 238 h 238"/>
                <a:gd name="T6" fmla="*/ 0 w 79"/>
                <a:gd name="T7" fmla="*/ 238 h 238"/>
                <a:gd name="T8" fmla="*/ 0 w 7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8">
                  <a:moveTo>
                    <a:pt x="0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9" y="2"/>
                    <a:pt x="79" y="235"/>
                    <a:pt x="79" y="238"/>
                  </a:cubicBezTo>
                  <a:cubicBezTo>
                    <a:pt x="0" y="238"/>
                    <a:pt x="0" y="238"/>
                    <a:pt x="0" y="2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DCECCC76-9BA0-4CF2-B719-71A6786067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2" y="4023"/>
              <a:ext cx="19" cy="17"/>
            </a:xfrm>
            <a:custGeom>
              <a:avLst/>
              <a:gdLst>
                <a:gd name="T0" fmla="*/ 44 w 91"/>
                <a:gd name="T1" fmla="*/ 0 h 83"/>
                <a:gd name="T2" fmla="*/ 63 w 91"/>
                <a:gd name="T3" fmla="*/ 3 h 83"/>
                <a:gd name="T4" fmla="*/ 89 w 91"/>
                <a:gd name="T5" fmla="*/ 37 h 83"/>
                <a:gd name="T6" fmla="*/ 74 w 91"/>
                <a:gd name="T7" fmla="*/ 73 h 83"/>
                <a:gd name="T8" fmla="*/ 52 w 91"/>
                <a:gd name="T9" fmla="*/ 82 h 83"/>
                <a:gd name="T10" fmla="*/ 28 w 91"/>
                <a:gd name="T11" fmla="*/ 80 h 83"/>
                <a:gd name="T12" fmla="*/ 0 w 91"/>
                <a:gd name="T13" fmla="*/ 42 h 83"/>
                <a:gd name="T14" fmla="*/ 34 w 91"/>
                <a:gd name="T15" fmla="*/ 1 h 83"/>
                <a:gd name="T16" fmla="*/ 38 w 91"/>
                <a:gd name="T17" fmla="*/ 1 h 83"/>
                <a:gd name="T18" fmla="*/ 44 w 91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83">
                  <a:moveTo>
                    <a:pt x="44" y="0"/>
                  </a:moveTo>
                  <a:cubicBezTo>
                    <a:pt x="51" y="0"/>
                    <a:pt x="57" y="1"/>
                    <a:pt x="63" y="3"/>
                  </a:cubicBezTo>
                  <a:cubicBezTo>
                    <a:pt x="78" y="9"/>
                    <a:pt x="87" y="21"/>
                    <a:pt x="89" y="37"/>
                  </a:cubicBezTo>
                  <a:cubicBezTo>
                    <a:pt x="91" y="51"/>
                    <a:pt x="86" y="64"/>
                    <a:pt x="74" y="73"/>
                  </a:cubicBezTo>
                  <a:cubicBezTo>
                    <a:pt x="68" y="78"/>
                    <a:pt x="60" y="81"/>
                    <a:pt x="52" y="82"/>
                  </a:cubicBezTo>
                  <a:cubicBezTo>
                    <a:pt x="44" y="83"/>
                    <a:pt x="36" y="83"/>
                    <a:pt x="28" y="80"/>
                  </a:cubicBezTo>
                  <a:cubicBezTo>
                    <a:pt x="11" y="74"/>
                    <a:pt x="0" y="60"/>
                    <a:pt x="0" y="42"/>
                  </a:cubicBezTo>
                  <a:cubicBezTo>
                    <a:pt x="0" y="23"/>
                    <a:pt x="11" y="6"/>
                    <a:pt x="34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41" y="0"/>
                    <a:pt x="43" y="0"/>
                    <a:pt x="44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F099990B-2D01-4122-B0D9-A7D39A84B9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2" y="4028"/>
              <a:ext cx="94" cy="66"/>
            </a:xfrm>
            <a:custGeom>
              <a:avLst/>
              <a:gdLst>
                <a:gd name="T0" fmla="*/ 185 w 463"/>
                <a:gd name="T1" fmla="*/ 93 h 324"/>
                <a:gd name="T2" fmla="*/ 185 w 463"/>
                <a:gd name="T3" fmla="*/ 231 h 324"/>
                <a:gd name="T4" fmla="*/ 306 w 463"/>
                <a:gd name="T5" fmla="*/ 162 h 324"/>
                <a:gd name="T6" fmla="*/ 185 w 463"/>
                <a:gd name="T7" fmla="*/ 93 h 324"/>
                <a:gd name="T8" fmla="*/ 202 w 463"/>
                <a:gd name="T9" fmla="*/ 0 h 324"/>
                <a:gd name="T10" fmla="*/ 263 w 463"/>
                <a:gd name="T11" fmla="*/ 0 h 324"/>
                <a:gd name="T12" fmla="*/ 264 w 463"/>
                <a:gd name="T13" fmla="*/ 1 h 324"/>
                <a:gd name="T14" fmla="*/ 284 w 463"/>
                <a:gd name="T15" fmla="*/ 1 h 324"/>
                <a:gd name="T16" fmla="*/ 333 w 463"/>
                <a:gd name="T17" fmla="*/ 3 h 324"/>
                <a:gd name="T18" fmla="*/ 376 w 463"/>
                <a:gd name="T19" fmla="*/ 5 h 324"/>
                <a:gd name="T20" fmla="*/ 408 w 463"/>
                <a:gd name="T21" fmla="*/ 9 h 324"/>
                <a:gd name="T22" fmla="*/ 453 w 463"/>
                <a:gd name="T23" fmla="*/ 50 h 324"/>
                <a:gd name="T24" fmla="*/ 460 w 463"/>
                <a:gd name="T25" fmla="*/ 95 h 324"/>
                <a:gd name="T26" fmla="*/ 463 w 463"/>
                <a:gd name="T27" fmla="*/ 143 h 324"/>
                <a:gd name="T28" fmla="*/ 463 w 463"/>
                <a:gd name="T29" fmla="*/ 146 h 324"/>
                <a:gd name="T30" fmla="*/ 463 w 463"/>
                <a:gd name="T31" fmla="*/ 179 h 324"/>
                <a:gd name="T32" fmla="*/ 463 w 463"/>
                <a:gd name="T33" fmla="*/ 180 h 324"/>
                <a:gd name="T34" fmla="*/ 463 w 463"/>
                <a:gd name="T35" fmla="*/ 194 h 324"/>
                <a:gd name="T36" fmla="*/ 459 w 463"/>
                <a:gd name="T37" fmla="*/ 240 h 324"/>
                <a:gd name="T38" fmla="*/ 454 w 463"/>
                <a:gd name="T39" fmla="*/ 272 h 324"/>
                <a:gd name="T40" fmla="*/ 415 w 463"/>
                <a:gd name="T41" fmla="*/ 314 h 324"/>
                <a:gd name="T42" fmla="*/ 389 w 463"/>
                <a:gd name="T43" fmla="*/ 319 h 324"/>
                <a:gd name="T44" fmla="*/ 336 w 463"/>
                <a:gd name="T45" fmla="*/ 322 h 324"/>
                <a:gd name="T46" fmla="*/ 269 w 463"/>
                <a:gd name="T47" fmla="*/ 324 h 324"/>
                <a:gd name="T48" fmla="*/ 262 w 463"/>
                <a:gd name="T49" fmla="*/ 324 h 324"/>
                <a:gd name="T50" fmla="*/ 202 w 463"/>
                <a:gd name="T51" fmla="*/ 324 h 324"/>
                <a:gd name="T52" fmla="*/ 200 w 463"/>
                <a:gd name="T53" fmla="*/ 324 h 324"/>
                <a:gd name="T54" fmla="*/ 167 w 463"/>
                <a:gd name="T55" fmla="*/ 324 h 324"/>
                <a:gd name="T56" fmla="*/ 126 w 463"/>
                <a:gd name="T57" fmla="*/ 322 h 324"/>
                <a:gd name="T58" fmla="*/ 81 w 463"/>
                <a:gd name="T59" fmla="*/ 319 h 324"/>
                <a:gd name="T60" fmla="*/ 54 w 463"/>
                <a:gd name="T61" fmla="*/ 315 h 324"/>
                <a:gd name="T62" fmla="*/ 10 w 463"/>
                <a:gd name="T63" fmla="*/ 273 h 324"/>
                <a:gd name="T64" fmla="*/ 4 w 463"/>
                <a:gd name="T65" fmla="*/ 233 h 324"/>
                <a:gd name="T66" fmla="*/ 1 w 463"/>
                <a:gd name="T67" fmla="*/ 181 h 324"/>
                <a:gd name="T68" fmla="*/ 0 w 463"/>
                <a:gd name="T69" fmla="*/ 179 h 324"/>
                <a:gd name="T70" fmla="*/ 0 w 463"/>
                <a:gd name="T71" fmla="*/ 146 h 324"/>
                <a:gd name="T72" fmla="*/ 1 w 463"/>
                <a:gd name="T73" fmla="*/ 145 h 324"/>
                <a:gd name="T74" fmla="*/ 1 w 463"/>
                <a:gd name="T75" fmla="*/ 138 h 324"/>
                <a:gd name="T76" fmla="*/ 4 w 463"/>
                <a:gd name="T77" fmla="*/ 89 h 324"/>
                <a:gd name="T78" fmla="*/ 10 w 463"/>
                <a:gd name="T79" fmla="*/ 53 h 324"/>
                <a:gd name="T80" fmla="*/ 51 w 463"/>
                <a:gd name="T81" fmla="*/ 10 h 324"/>
                <a:gd name="T82" fmla="*/ 85 w 463"/>
                <a:gd name="T83" fmla="*/ 5 h 324"/>
                <a:gd name="T84" fmla="*/ 123 w 463"/>
                <a:gd name="T85" fmla="*/ 3 h 324"/>
                <a:gd name="T86" fmla="*/ 194 w 463"/>
                <a:gd name="T87" fmla="*/ 1 h 324"/>
                <a:gd name="T88" fmla="*/ 202 w 463"/>
                <a:gd name="T8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24">
                  <a:moveTo>
                    <a:pt x="185" y="93"/>
                  </a:moveTo>
                  <a:cubicBezTo>
                    <a:pt x="185" y="231"/>
                    <a:pt x="185" y="231"/>
                    <a:pt x="185" y="231"/>
                  </a:cubicBezTo>
                  <a:cubicBezTo>
                    <a:pt x="226" y="208"/>
                    <a:pt x="265" y="186"/>
                    <a:pt x="306" y="162"/>
                  </a:cubicBezTo>
                  <a:cubicBezTo>
                    <a:pt x="265" y="139"/>
                    <a:pt x="226" y="116"/>
                    <a:pt x="185" y="93"/>
                  </a:cubicBezTo>
                  <a:moveTo>
                    <a:pt x="202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1" y="1"/>
                    <a:pt x="278" y="1"/>
                    <a:pt x="284" y="1"/>
                  </a:cubicBezTo>
                  <a:cubicBezTo>
                    <a:pt x="301" y="2"/>
                    <a:pt x="317" y="2"/>
                    <a:pt x="333" y="3"/>
                  </a:cubicBezTo>
                  <a:cubicBezTo>
                    <a:pt x="348" y="3"/>
                    <a:pt x="362" y="4"/>
                    <a:pt x="376" y="5"/>
                  </a:cubicBezTo>
                  <a:cubicBezTo>
                    <a:pt x="387" y="6"/>
                    <a:pt x="398" y="7"/>
                    <a:pt x="408" y="9"/>
                  </a:cubicBezTo>
                  <a:cubicBezTo>
                    <a:pt x="432" y="14"/>
                    <a:pt x="447" y="28"/>
                    <a:pt x="453" y="50"/>
                  </a:cubicBezTo>
                  <a:cubicBezTo>
                    <a:pt x="458" y="65"/>
                    <a:pt x="459" y="80"/>
                    <a:pt x="460" y="95"/>
                  </a:cubicBezTo>
                  <a:cubicBezTo>
                    <a:pt x="462" y="111"/>
                    <a:pt x="462" y="127"/>
                    <a:pt x="463" y="143"/>
                  </a:cubicBezTo>
                  <a:cubicBezTo>
                    <a:pt x="463" y="144"/>
                    <a:pt x="463" y="145"/>
                    <a:pt x="463" y="146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63" y="179"/>
                    <a:pt x="463" y="180"/>
                    <a:pt x="463" y="180"/>
                  </a:cubicBezTo>
                  <a:cubicBezTo>
                    <a:pt x="463" y="185"/>
                    <a:pt x="463" y="189"/>
                    <a:pt x="463" y="194"/>
                  </a:cubicBezTo>
                  <a:cubicBezTo>
                    <a:pt x="462" y="209"/>
                    <a:pt x="461" y="224"/>
                    <a:pt x="459" y="240"/>
                  </a:cubicBezTo>
                  <a:cubicBezTo>
                    <a:pt x="458" y="251"/>
                    <a:pt x="457" y="262"/>
                    <a:pt x="454" y="272"/>
                  </a:cubicBezTo>
                  <a:cubicBezTo>
                    <a:pt x="448" y="293"/>
                    <a:pt x="435" y="307"/>
                    <a:pt x="415" y="314"/>
                  </a:cubicBezTo>
                  <a:cubicBezTo>
                    <a:pt x="406" y="317"/>
                    <a:pt x="397" y="318"/>
                    <a:pt x="389" y="319"/>
                  </a:cubicBezTo>
                  <a:cubicBezTo>
                    <a:pt x="371" y="320"/>
                    <a:pt x="354" y="321"/>
                    <a:pt x="336" y="322"/>
                  </a:cubicBezTo>
                  <a:cubicBezTo>
                    <a:pt x="314" y="323"/>
                    <a:pt x="291" y="323"/>
                    <a:pt x="269" y="324"/>
                  </a:cubicBezTo>
                  <a:cubicBezTo>
                    <a:pt x="266" y="324"/>
                    <a:pt x="264" y="324"/>
                    <a:pt x="262" y="324"/>
                  </a:cubicBezTo>
                  <a:cubicBezTo>
                    <a:pt x="202" y="324"/>
                    <a:pt x="202" y="324"/>
                    <a:pt x="202" y="324"/>
                  </a:cubicBezTo>
                  <a:cubicBezTo>
                    <a:pt x="201" y="324"/>
                    <a:pt x="201" y="324"/>
                    <a:pt x="200" y="324"/>
                  </a:cubicBezTo>
                  <a:cubicBezTo>
                    <a:pt x="189" y="324"/>
                    <a:pt x="178" y="324"/>
                    <a:pt x="167" y="324"/>
                  </a:cubicBezTo>
                  <a:cubicBezTo>
                    <a:pt x="153" y="323"/>
                    <a:pt x="139" y="323"/>
                    <a:pt x="126" y="322"/>
                  </a:cubicBezTo>
                  <a:cubicBezTo>
                    <a:pt x="111" y="321"/>
                    <a:pt x="96" y="320"/>
                    <a:pt x="81" y="319"/>
                  </a:cubicBezTo>
                  <a:cubicBezTo>
                    <a:pt x="72" y="318"/>
                    <a:pt x="63" y="317"/>
                    <a:pt x="54" y="315"/>
                  </a:cubicBezTo>
                  <a:cubicBezTo>
                    <a:pt x="31" y="310"/>
                    <a:pt x="16" y="296"/>
                    <a:pt x="10" y="273"/>
                  </a:cubicBezTo>
                  <a:cubicBezTo>
                    <a:pt x="6" y="260"/>
                    <a:pt x="5" y="247"/>
                    <a:pt x="4" y="233"/>
                  </a:cubicBezTo>
                  <a:cubicBezTo>
                    <a:pt x="2" y="216"/>
                    <a:pt x="2" y="199"/>
                    <a:pt x="1" y="181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1" y="145"/>
                    <a:pt x="1" y="145"/>
                  </a:cubicBezTo>
                  <a:cubicBezTo>
                    <a:pt x="1" y="143"/>
                    <a:pt x="1" y="140"/>
                    <a:pt x="1" y="138"/>
                  </a:cubicBezTo>
                  <a:cubicBezTo>
                    <a:pt x="2" y="122"/>
                    <a:pt x="3" y="105"/>
                    <a:pt x="4" y="89"/>
                  </a:cubicBezTo>
                  <a:cubicBezTo>
                    <a:pt x="5" y="77"/>
                    <a:pt x="7" y="65"/>
                    <a:pt x="10" y="53"/>
                  </a:cubicBezTo>
                  <a:cubicBezTo>
                    <a:pt x="16" y="31"/>
                    <a:pt x="29" y="17"/>
                    <a:pt x="51" y="10"/>
                  </a:cubicBezTo>
                  <a:cubicBezTo>
                    <a:pt x="62" y="7"/>
                    <a:pt x="74" y="6"/>
                    <a:pt x="85" y="5"/>
                  </a:cubicBezTo>
                  <a:cubicBezTo>
                    <a:pt x="98" y="4"/>
                    <a:pt x="111" y="3"/>
                    <a:pt x="123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197" y="1"/>
                    <a:pt x="199" y="1"/>
                    <a:pt x="202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6442B81F-3DC8-44EF-A527-B3E37D584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5" y="4022"/>
              <a:ext cx="92" cy="77"/>
            </a:xfrm>
            <a:custGeom>
              <a:avLst/>
              <a:gdLst>
                <a:gd name="T0" fmla="*/ 31 w 457"/>
                <a:gd name="T1" fmla="*/ 22 h 379"/>
                <a:gd name="T2" fmla="*/ 148 w 457"/>
                <a:gd name="T3" fmla="*/ 105 h 379"/>
                <a:gd name="T4" fmla="*/ 225 w 457"/>
                <a:gd name="T5" fmla="*/ 120 h 379"/>
                <a:gd name="T6" fmla="*/ 224 w 457"/>
                <a:gd name="T7" fmla="*/ 115 h 379"/>
                <a:gd name="T8" fmla="*/ 297 w 457"/>
                <a:gd name="T9" fmla="*/ 7 h 379"/>
                <a:gd name="T10" fmla="*/ 383 w 457"/>
                <a:gd name="T11" fmla="*/ 32 h 379"/>
                <a:gd name="T12" fmla="*/ 389 w 457"/>
                <a:gd name="T13" fmla="*/ 34 h 379"/>
                <a:gd name="T14" fmla="*/ 442 w 457"/>
                <a:gd name="T15" fmla="*/ 14 h 379"/>
                <a:gd name="T16" fmla="*/ 445 w 457"/>
                <a:gd name="T17" fmla="*/ 12 h 379"/>
                <a:gd name="T18" fmla="*/ 405 w 457"/>
                <a:gd name="T19" fmla="*/ 63 h 379"/>
                <a:gd name="T20" fmla="*/ 431 w 457"/>
                <a:gd name="T21" fmla="*/ 58 h 379"/>
                <a:gd name="T22" fmla="*/ 457 w 457"/>
                <a:gd name="T23" fmla="*/ 50 h 379"/>
                <a:gd name="T24" fmla="*/ 411 w 457"/>
                <a:gd name="T25" fmla="*/ 98 h 379"/>
                <a:gd name="T26" fmla="*/ 411 w 457"/>
                <a:gd name="T27" fmla="*/ 102 h 379"/>
                <a:gd name="T28" fmla="*/ 409 w 457"/>
                <a:gd name="T29" fmla="*/ 137 h 379"/>
                <a:gd name="T30" fmla="*/ 392 w 457"/>
                <a:gd name="T31" fmla="*/ 208 h 379"/>
                <a:gd name="T32" fmla="*/ 318 w 457"/>
                <a:gd name="T33" fmla="*/ 314 h 379"/>
                <a:gd name="T34" fmla="*/ 209 w 457"/>
                <a:gd name="T35" fmla="*/ 370 h 379"/>
                <a:gd name="T36" fmla="*/ 129 w 457"/>
                <a:gd name="T37" fmla="*/ 377 h 379"/>
                <a:gd name="T38" fmla="*/ 2 w 457"/>
                <a:gd name="T39" fmla="*/ 337 h 379"/>
                <a:gd name="T40" fmla="*/ 0 w 457"/>
                <a:gd name="T41" fmla="*/ 335 h 379"/>
                <a:gd name="T42" fmla="*/ 137 w 457"/>
                <a:gd name="T43" fmla="*/ 297 h 379"/>
                <a:gd name="T44" fmla="*/ 74 w 457"/>
                <a:gd name="T45" fmla="*/ 269 h 379"/>
                <a:gd name="T46" fmla="*/ 51 w 457"/>
                <a:gd name="T47" fmla="*/ 231 h 379"/>
                <a:gd name="T48" fmla="*/ 92 w 457"/>
                <a:gd name="T49" fmla="*/ 229 h 379"/>
                <a:gd name="T50" fmla="*/ 32 w 457"/>
                <a:gd name="T51" fmla="*/ 187 h 379"/>
                <a:gd name="T52" fmla="*/ 18 w 457"/>
                <a:gd name="T53" fmla="*/ 136 h 379"/>
                <a:gd name="T54" fmla="*/ 59 w 457"/>
                <a:gd name="T55" fmla="*/ 148 h 379"/>
                <a:gd name="T56" fmla="*/ 47 w 457"/>
                <a:gd name="T57" fmla="*/ 137 h 379"/>
                <a:gd name="T58" fmla="*/ 37 w 457"/>
                <a:gd name="T59" fmla="*/ 125 h 379"/>
                <a:gd name="T60" fmla="*/ 28 w 457"/>
                <a:gd name="T61" fmla="*/ 112 h 379"/>
                <a:gd name="T62" fmla="*/ 23 w 457"/>
                <a:gd name="T63" fmla="*/ 98 h 379"/>
                <a:gd name="T64" fmla="*/ 19 w 457"/>
                <a:gd name="T65" fmla="*/ 83 h 379"/>
                <a:gd name="T66" fmla="*/ 18 w 457"/>
                <a:gd name="T67" fmla="*/ 67 h 379"/>
                <a:gd name="T68" fmla="*/ 20 w 457"/>
                <a:gd name="T69" fmla="*/ 52 h 379"/>
                <a:gd name="T70" fmla="*/ 24 w 457"/>
                <a:gd name="T71" fmla="*/ 37 h 379"/>
                <a:gd name="T72" fmla="*/ 31 w 457"/>
                <a:gd name="T73" fmla="*/ 2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79">
                  <a:moveTo>
                    <a:pt x="31" y="22"/>
                  </a:moveTo>
                  <a:cubicBezTo>
                    <a:pt x="63" y="61"/>
                    <a:pt x="102" y="88"/>
                    <a:pt x="148" y="105"/>
                  </a:cubicBezTo>
                  <a:cubicBezTo>
                    <a:pt x="173" y="114"/>
                    <a:pt x="198" y="119"/>
                    <a:pt x="225" y="120"/>
                  </a:cubicBezTo>
                  <a:cubicBezTo>
                    <a:pt x="224" y="118"/>
                    <a:pt x="224" y="116"/>
                    <a:pt x="224" y="115"/>
                  </a:cubicBezTo>
                  <a:cubicBezTo>
                    <a:pt x="215" y="65"/>
                    <a:pt x="248" y="17"/>
                    <a:pt x="297" y="7"/>
                  </a:cubicBezTo>
                  <a:cubicBezTo>
                    <a:pt x="330" y="0"/>
                    <a:pt x="358" y="9"/>
                    <a:pt x="383" y="32"/>
                  </a:cubicBezTo>
                  <a:cubicBezTo>
                    <a:pt x="385" y="34"/>
                    <a:pt x="386" y="34"/>
                    <a:pt x="389" y="34"/>
                  </a:cubicBezTo>
                  <a:cubicBezTo>
                    <a:pt x="408" y="30"/>
                    <a:pt x="425" y="23"/>
                    <a:pt x="442" y="14"/>
                  </a:cubicBezTo>
                  <a:cubicBezTo>
                    <a:pt x="443" y="13"/>
                    <a:pt x="443" y="13"/>
                    <a:pt x="445" y="12"/>
                  </a:cubicBezTo>
                  <a:cubicBezTo>
                    <a:pt x="438" y="34"/>
                    <a:pt x="424" y="51"/>
                    <a:pt x="405" y="63"/>
                  </a:cubicBezTo>
                  <a:cubicBezTo>
                    <a:pt x="414" y="63"/>
                    <a:pt x="423" y="61"/>
                    <a:pt x="431" y="58"/>
                  </a:cubicBezTo>
                  <a:cubicBezTo>
                    <a:pt x="440" y="56"/>
                    <a:pt x="448" y="53"/>
                    <a:pt x="457" y="50"/>
                  </a:cubicBezTo>
                  <a:cubicBezTo>
                    <a:pt x="445" y="69"/>
                    <a:pt x="429" y="84"/>
                    <a:pt x="411" y="98"/>
                  </a:cubicBezTo>
                  <a:cubicBezTo>
                    <a:pt x="411" y="99"/>
                    <a:pt x="411" y="100"/>
                    <a:pt x="411" y="102"/>
                  </a:cubicBezTo>
                  <a:cubicBezTo>
                    <a:pt x="411" y="114"/>
                    <a:pt x="411" y="126"/>
                    <a:pt x="409" y="137"/>
                  </a:cubicBezTo>
                  <a:cubicBezTo>
                    <a:pt x="407" y="162"/>
                    <a:pt x="401" y="185"/>
                    <a:pt x="392" y="208"/>
                  </a:cubicBezTo>
                  <a:cubicBezTo>
                    <a:pt x="376" y="249"/>
                    <a:pt x="351" y="285"/>
                    <a:pt x="318" y="314"/>
                  </a:cubicBezTo>
                  <a:cubicBezTo>
                    <a:pt x="286" y="342"/>
                    <a:pt x="250" y="361"/>
                    <a:pt x="209" y="370"/>
                  </a:cubicBezTo>
                  <a:cubicBezTo>
                    <a:pt x="183" y="376"/>
                    <a:pt x="156" y="379"/>
                    <a:pt x="129" y="377"/>
                  </a:cubicBezTo>
                  <a:cubicBezTo>
                    <a:pt x="83" y="375"/>
                    <a:pt x="41" y="361"/>
                    <a:pt x="2" y="337"/>
                  </a:cubicBezTo>
                  <a:cubicBezTo>
                    <a:pt x="2" y="337"/>
                    <a:pt x="1" y="336"/>
                    <a:pt x="0" y="335"/>
                  </a:cubicBezTo>
                  <a:cubicBezTo>
                    <a:pt x="51" y="340"/>
                    <a:pt x="96" y="328"/>
                    <a:pt x="137" y="297"/>
                  </a:cubicBezTo>
                  <a:cubicBezTo>
                    <a:pt x="113" y="295"/>
                    <a:pt x="91" y="286"/>
                    <a:pt x="74" y="269"/>
                  </a:cubicBezTo>
                  <a:cubicBezTo>
                    <a:pt x="63" y="258"/>
                    <a:pt x="53" y="243"/>
                    <a:pt x="51" y="231"/>
                  </a:cubicBezTo>
                  <a:cubicBezTo>
                    <a:pt x="64" y="233"/>
                    <a:pt x="78" y="233"/>
                    <a:pt x="92" y="229"/>
                  </a:cubicBezTo>
                  <a:cubicBezTo>
                    <a:pt x="66" y="223"/>
                    <a:pt x="46" y="209"/>
                    <a:pt x="32" y="187"/>
                  </a:cubicBezTo>
                  <a:cubicBezTo>
                    <a:pt x="22" y="171"/>
                    <a:pt x="17" y="151"/>
                    <a:pt x="18" y="136"/>
                  </a:cubicBezTo>
                  <a:cubicBezTo>
                    <a:pt x="30" y="143"/>
                    <a:pt x="44" y="147"/>
                    <a:pt x="59" y="148"/>
                  </a:cubicBezTo>
                  <a:cubicBezTo>
                    <a:pt x="55" y="144"/>
                    <a:pt x="50" y="141"/>
                    <a:pt x="47" y="137"/>
                  </a:cubicBezTo>
                  <a:cubicBezTo>
                    <a:pt x="43" y="133"/>
                    <a:pt x="40" y="130"/>
                    <a:pt x="37" y="125"/>
                  </a:cubicBezTo>
                  <a:cubicBezTo>
                    <a:pt x="34" y="121"/>
                    <a:pt x="31" y="117"/>
                    <a:pt x="28" y="112"/>
                  </a:cubicBezTo>
                  <a:cubicBezTo>
                    <a:pt x="26" y="108"/>
                    <a:pt x="24" y="103"/>
                    <a:pt x="23" y="98"/>
                  </a:cubicBezTo>
                  <a:cubicBezTo>
                    <a:pt x="21" y="93"/>
                    <a:pt x="20" y="88"/>
                    <a:pt x="19" y="83"/>
                  </a:cubicBezTo>
                  <a:cubicBezTo>
                    <a:pt x="18" y="78"/>
                    <a:pt x="18" y="72"/>
                    <a:pt x="18" y="67"/>
                  </a:cubicBezTo>
                  <a:cubicBezTo>
                    <a:pt x="18" y="62"/>
                    <a:pt x="19" y="57"/>
                    <a:pt x="20" y="52"/>
                  </a:cubicBezTo>
                  <a:cubicBezTo>
                    <a:pt x="21" y="47"/>
                    <a:pt x="22" y="42"/>
                    <a:pt x="24" y="37"/>
                  </a:cubicBezTo>
                  <a:cubicBezTo>
                    <a:pt x="26" y="32"/>
                    <a:pt x="28" y="27"/>
                    <a:pt x="31" y="22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00728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</p:sldLayoutIdLst>
  <p:hf sldNum="0" hdr="0" dt="0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1500" b="1" kern="1200" cap="all" baseline="0">
          <a:solidFill>
            <a:schemeClr val="tx2"/>
          </a:solidFill>
          <a:latin typeface="Nunito" panose="00000800000000000000" pitchFamily="2" charset="0"/>
          <a:ea typeface="+mj-ea"/>
          <a:cs typeface="+mj-cs"/>
        </a:defRPr>
      </a:lvl1pPr>
    </p:titleStyle>
    <p:bodyStyle>
      <a:lvl1pPr marL="0" indent="0" algn="l" defTabSz="514350" rtl="0" eaLnBrk="1" latinLnBrk="0" hangingPunct="1">
        <a:lnSpc>
          <a:spcPct val="99000"/>
        </a:lnSpc>
        <a:spcBef>
          <a:spcPts val="675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514350" rtl="0" eaLnBrk="1" latinLnBrk="0" hangingPunct="1">
        <a:lnSpc>
          <a:spcPct val="99000"/>
        </a:lnSpc>
        <a:spcBef>
          <a:spcPts val="6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216000" algn="l" defTabSz="514350" rtl="0" eaLnBrk="1" latinLnBrk="0" hangingPunct="1">
        <a:lnSpc>
          <a:spcPct val="99000"/>
        </a:lnSpc>
        <a:spcBef>
          <a:spcPts val="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514350" rtl="0" eaLnBrk="1" latinLnBrk="0" hangingPunct="1">
        <a:lnSpc>
          <a:spcPct val="99000"/>
        </a:lnSpc>
        <a:spcBef>
          <a:spcPts val="450"/>
        </a:spcBef>
        <a:buFont typeface="Arial" panose="020B0604020202020204" pitchFamily="34" charset="0"/>
        <a:buNone/>
        <a:defRPr sz="105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514350" rtl="0" eaLnBrk="1" latinLnBrk="0" hangingPunct="1">
        <a:lnSpc>
          <a:spcPct val="99000"/>
        </a:lnSpc>
        <a:spcBef>
          <a:spcPts val="0"/>
        </a:spcBef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514350" rtl="0" eaLnBrk="1" latinLnBrk="0" hangingPunct="1">
        <a:lnSpc>
          <a:spcPct val="99000"/>
        </a:lnSpc>
        <a:spcBef>
          <a:spcPts val="338"/>
        </a:spcBef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514350" rtl="0" eaLnBrk="1" latinLnBrk="0" hangingPunct="1">
        <a:lnSpc>
          <a:spcPct val="99000"/>
        </a:lnSpc>
        <a:spcBef>
          <a:spcPts val="338"/>
        </a:spcBef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514350" rtl="0" eaLnBrk="1" latinLnBrk="0" hangingPunct="1">
        <a:lnSpc>
          <a:spcPct val="99000"/>
        </a:lnSpc>
        <a:spcBef>
          <a:spcPts val="338"/>
        </a:spcBef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514350" rtl="0" eaLnBrk="1" latinLnBrk="0" hangingPunct="1">
        <a:lnSpc>
          <a:spcPct val="99000"/>
        </a:lnSpc>
        <a:spcBef>
          <a:spcPts val="338"/>
        </a:spcBef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CB022DF-2F1E-469F-A2AB-5D4B60122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20" y="98785"/>
            <a:ext cx="1417102" cy="647877"/>
          </a:xfrm>
          <a:prstGeom prst="rect">
            <a:avLst/>
          </a:prstGeom>
        </p:spPr>
      </p:pic>
      <p:sp>
        <p:nvSpPr>
          <p:cNvPr id="7" name="Title 10">
            <a:extLst>
              <a:ext uri="{FF2B5EF4-FFF2-40B4-BE49-F238E27FC236}">
                <a16:creationId xmlns:a16="http://schemas.microsoft.com/office/drawing/2014/main" id="{FB393A31-17F4-4161-AEB1-58B1DF7B4E59}"/>
              </a:ext>
            </a:extLst>
          </p:cNvPr>
          <p:cNvSpPr txBox="1">
            <a:spLocks/>
          </p:cNvSpPr>
          <p:nvPr/>
        </p:nvSpPr>
        <p:spPr>
          <a:xfrm>
            <a:off x="392318" y="1514571"/>
            <a:ext cx="5742685" cy="178684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tx2"/>
                </a:solidFill>
                <a:latin typeface="Nunito" panose="00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AU" sz="2800"/>
              <a:t>Integrity 2025 - Regulating emerging and future integrity issues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8" name="Subtitle 11">
            <a:extLst>
              <a:ext uri="{FF2B5EF4-FFF2-40B4-BE49-F238E27FC236}">
                <a16:creationId xmlns:a16="http://schemas.microsoft.com/office/drawing/2014/main" id="{899678C7-3FE4-4223-AF81-33AF385F8710}"/>
              </a:ext>
            </a:extLst>
          </p:cNvPr>
          <p:cNvSpPr txBox="1">
            <a:spLocks/>
          </p:cNvSpPr>
          <p:nvPr/>
        </p:nvSpPr>
        <p:spPr>
          <a:xfrm>
            <a:off x="392318" y="3301414"/>
            <a:ext cx="2856208" cy="1786844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28800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00" indent="-28800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685800" rtl="0" eaLnBrk="1" latinLnBrk="0" hangingPunct="1">
              <a:lnSpc>
                <a:spcPct val="99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highlight>
                  <a:srgbClr val="000000"/>
                </a:highlight>
              </a:rPr>
              <a:t>SPEAKER</a:t>
            </a:r>
          </a:p>
          <a:p>
            <a:pPr algn="ctr"/>
            <a:r>
              <a:rPr lang="en-US" sz="1800" b="1" dirty="0"/>
              <a:t>Zeger van der Wal</a:t>
            </a:r>
          </a:p>
          <a:p>
            <a:pPr algn="ctr"/>
            <a:r>
              <a:rPr lang="en-US" sz="1800" dirty="0"/>
              <a:t>Associate Professor</a:t>
            </a:r>
          </a:p>
          <a:p>
            <a:pPr algn="ctr"/>
            <a:r>
              <a:rPr lang="en-US" sz="1800" dirty="0"/>
              <a:t>Lee </a:t>
            </a:r>
            <a:r>
              <a:rPr lang="en-US" sz="1800" dirty="0" err="1"/>
              <a:t>Kuan</a:t>
            </a:r>
            <a:r>
              <a:rPr lang="en-US" sz="1800" dirty="0"/>
              <a:t> Yew School of Public Policy</a:t>
            </a:r>
          </a:p>
        </p:txBody>
      </p:sp>
      <p:sp>
        <p:nvSpPr>
          <p:cNvPr id="9" name="Title 10">
            <a:extLst>
              <a:ext uri="{FF2B5EF4-FFF2-40B4-BE49-F238E27FC236}">
                <a16:creationId xmlns:a16="http://schemas.microsoft.com/office/drawing/2014/main" id="{2E5495FC-4B07-43E3-9ABE-E045EFC07E69}"/>
              </a:ext>
            </a:extLst>
          </p:cNvPr>
          <p:cNvSpPr txBox="1">
            <a:spLocks/>
          </p:cNvSpPr>
          <p:nvPr/>
        </p:nvSpPr>
        <p:spPr>
          <a:xfrm>
            <a:off x="392320" y="1010653"/>
            <a:ext cx="5742684" cy="7613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kern="1200" cap="all" baseline="0">
                <a:solidFill>
                  <a:schemeClr val="tx1"/>
                </a:solidFill>
                <a:latin typeface="Nunito" panose="00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cap="none"/>
              <a:t>NRCoP &amp; ANZSOG present:</a:t>
            </a:r>
            <a:endParaRPr lang="en-US" cap="none"/>
          </a:p>
        </p:txBody>
      </p:sp>
      <p:sp>
        <p:nvSpPr>
          <p:cNvPr id="11" name="Subtitle 11">
            <a:extLst>
              <a:ext uri="{FF2B5EF4-FFF2-40B4-BE49-F238E27FC236}">
                <a16:creationId xmlns:a16="http://schemas.microsoft.com/office/drawing/2014/main" id="{88BE1F23-D0B2-40E6-81F0-D700A1EF5965}"/>
              </a:ext>
            </a:extLst>
          </p:cNvPr>
          <p:cNvSpPr txBox="1">
            <a:spLocks/>
          </p:cNvSpPr>
          <p:nvPr/>
        </p:nvSpPr>
        <p:spPr>
          <a:xfrm>
            <a:off x="4796783" y="3301414"/>
            <a:ext cx="2887190" cy="1448994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28800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00" indent="-28800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685800" rtl="0" eaLnBrk="1" latinLnBrk="0" hangingPunct="1">
              <a:lnSpc>
                <a:spcPct val="99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highlight>
                  <a:srgbClr val="000000"/>
                </a:highlight>
              </a:rPr>
              <a:t>MODERATOR</a:t>
            </a:r>
          </a:p>
          <a:p>
            <a:pPr algn="ctr"/>
            <a:r>
              <a:rPr lang="en-US" sz="1800" b="1" dirty="0"/>
              <a:t>Elizabeth </a:t>
            </a:r>
            <a:r>
              <a:rPr lang="en-US" sz="1800" b="1" dirty="0" err="1"/>
              <a:t>Tydd</a:t>
            </a:r>
            <a:endParaRPr lang="en-US" sz="1800" b="1" dirty="0"/>
          </a:p>
          <a:p>
            <a:pPr algn="ctr"/>
            <a:r>
              <a:rPr lang="en-US" sz="1800" dirty="0"/>
              <a:t>NSW Privacy &amp; Information Commissioner </a:t>
            </a:r>
          </a:p>
          <a:p>
            <a:pPr algn="ctr"/>
            <a:endParaRPr lang="en-US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49BDCA6A-B354-45FD-AE8A-98B2E0ECABA1}"/>
              </a:ext>
            </a:extLst>
          </p:cNvPr>
          <p:cNvSpPr txBox="1">
            <a:spLocks/>
          </p:cNvSpPr>
          <p:nvPr/>
        </p:nvSpPr>
        <p:spPr>
          <a:xfrm>
            <a:off x="5719011" y="6253371"/>
            <a:ext cx="3063653" cy="418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9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Thursday 31 January 2019</a:t>
            </a:r>
          </a:p>
        </p:txBody>
      </p:sp>
    </p:spTree>
    <p:extLst>
      <p:ext uri="{BB962C8B-B14F-4D97-AF65-F5344CB8AC3E}">
        <p14:creationId xmlns:p14="http://schemas.microsoft.com/office/powerpoint/2010/main" val="3205999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84BD9-F1DB-405C-B46C-7687C1E6C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ABEFC5-0338-4B05-B2EB-2489D26CE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6889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0218" cy="6858001"/>
          </a:xfrm>
          <a:prstGeom prst="rect">
            <a:avLst/>
          </a:prstGeom>
        </p:spPr>
      </p:pic>
      <p:sp>
        <p:nvSpPr>
          <p:cNvPr id="5" name="&quot;No&quot; Symbol 4"/>
          <p:cNvSpPr/>
          <p:nvPr/>
        </p:nvSpPr>
        <p:spPr bwMode="auto">
          <a:xfrm>
            <a:off x="224288" y="232913"/>
            <a:ext cx="8617788" cy="5909095"/>
          </a:xfrm>
          <a:prstGeom prst="noSmoking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56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0"/>
            <a:ext cx="916305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69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775B6-7624-4886-AC86-D61F353713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SG" sz="5400" dirty="0"/>
              <a:t>4 Emerging spaces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C7D1B5-0C05-440C-8726-C2BD8E30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SG" sz="2800" dirty="0"/>
              <a:t>Integrity 2025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752738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44ED5F-BC8F-4C24-94E8-9D3AC12BFA5C}"/>
              </a:ext>
            </a:extLst>
          </p:cNvPr>
          <p:cNvSpPr txBox="1"/>
          <p:nvPr/>
        </p:nvSpPr>
        <p:spPr>
          <a:xfrm>
            <a:off x="261891" y="177540"/>
            <a:ext cx="862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800" b="1" dirty="0">
                <a:latin typeface="Arial" panose="020B0604020202020204" pitchFamily="34" charset="0"/>
                <a:cs typeface="Arial" panose="020B0604020202020204" pitchFamily="34" charset="0"/>
              </a:rPr>
              <a:t>1: New media and blurred work-life boundaries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EF57B0-C574-45BB-B395-ADCAA7A54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5128"/>
            <a:ext cx="4572000" cy="35688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C43109-2CC8-4036-BC81-64E6121605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45" t="29418" r="13787" b="4994"/>
          <a:stretch/>
        </p:blipFill>
        <p:spPr>
          <a:xfrm>
            <a:off x="1" y="4343953"/>
            <a:ext cx="4687410" cy="24585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A030A3-7D5A-4AAB-BB3D-A4D528105E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155" t="25448" r="34951" b="5168"/>
          <a:stretch/>
        </p:blipFill>
        <p:spPr>
          <a:xfrm>
            <a:off x="4572001" y="775128"/>
            <a:ext cx="4572000" cy="3568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0A5D4E-C824-4158-9A42-606B95AA4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965" b="15802"/>
          <a:stretch/>
        </p:blipFill>
        <p:spPr>
          <a:xfrm>
            <a:off x="4687411" y="4343953"/>
            <a:ext cx="4456589" cy="251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5362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0235D8-4822-46CC-89BB-0F52C18A1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5329"/>
            <a:ext cx="9144000" cy="37590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8C816A-BFED-4CF6-803B-5F1E98A2DB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15" r="11659"/>
          <a:stretch/>
        </p:blipFill>
        <p:spPr>
          <a:xfrm>
            <a:off x="0" y="4524375"/>
            <a:ext cx="4678531" cy="2333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5AEFA1-9039-40EB-A305-8511DEF4DD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31" y="4524375"/>
            <a:ext cx="4465469" cy="23336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2B5E24-914A-4A7D-8BF8-4C46767D4B42}"/>
              </a:ext>
            </a:extLst>
          </p:cNvPr>
          <p:cNvSpPr txBox="1"/>
          <p:nvPr/>
        </p:nvSpPr>
        <p:spPr>
          <a:xfrm>
            <a:off x="261891" y="177540"/>
            <a:ext cx="862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800" b="1" dirty="0">
                <a:latin typeface="Arial" panose="020B0604020202020204" pitchFamily="34" charset="0"/>
                <a:cs typeface="Arial" panose="020B0604020202020204" pitchFamily="34" charset="0"/>
              </a:rPr>
              <a:t>2: Workplace diversity and behavioural norms</a:t>
            </a:r>
          </a:p>
        </p:txBody>
      </p:sp>
    </p:spTree>
    <p:extLst>
      <p:ext uri="{BB962C8B-B14F-4D97-AF65-F5344CB8AC3E}">
        <p14:creationId xmlns:p14="http://schemas.microsoft.com/office/powerpoint/2010/main" val="2762510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E383AE-ABFA-43F2-A10B-C75585733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7867"/>
            <a:ext cx="9144000" cy="60501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C54313-B22A-4909-ABC3-68E282D880CD}"/>
              </a:ext>
            </a:extLst>
          </p:cNvPr>
          <p:cNvSpPr txBox="1"/>
          <p:nvPr/>
        </p:nvSpPr>
        <p:spPr>
          <a:xfrm>
            <a:off x="261891" y="177540"/>
            <a:ext cx="862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800" b="1" dirty="0">
                <a:latin typeface="Arial" panose="020B0604020202020204" pitchFamily="34" charset="0"/>
                <a:cs typeface="Arial" panose="020B0604020202020204" pitchFamily="34" charset="0"/>
              </a:rPr>
              <a:t>3: Big data: privacy, security, and equality</a:t>
            </a:r>
          </a:p>
        </p:txBody>
      </p:sp>
    </p:spTree>
    <p:extLst>
      <p:ext uri="{BB962C8B-B14F-4D97-AF65-F5344CB8AC3E}">
        <p14:creationId xmlns:p14="http://schemas.microsoft.com/office/powerpoint/2010/main" val="624998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434557-567E-4A6B-81C2-414710024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61" y="985421"/>
            <a:ext cx="9150362" cy="5872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73B8AC-1A43-4304-9A75-C2D37116CA28}"/>
              </a:ext>
            </a:extLst>
          </p:cNvPr>
          <p:cNvSpPr txBox="1"/>
          <p:nvPr/>
        </p:nvSpPr>
        <p:spPr>
          <a:xfrm>
            <a:off x="261891" y="177540"/>
            <a:ext cx="862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800" b="1" dirty="0">
                <a:latin typeface="Arial" panose="020B0604020202020204" pitchFamily="34" charset="0"/>
                <a:cs typeface="Arial" panose="020B0604020202020204" pitchFamily="34" charset="0"/>
              </a:rPr>
              <a:t>4: Horizontalization and shared accountability</a:t>
            </a:r>
          </a:p>
        </p:txBody>
      </p:sp>
    </p:spTree>
    <p:extLst>
      <p:ext uri="{BB962C8B-B14F-4D97-AF65-F5344CB8AC3E}">
        <p14:creationId xmlns:p14="http://schemas.microsoft.com/office/powerpoint/2010/main" val="1255494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3758C3-4238-4193-9C41-2E37498AF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50"/>
            <a:ext cx="9144000" cy="648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65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9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95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>
            <a:extLst>
              <a:ext uri="{FF2B5EF4-FFF2-40B4-BE49-F238E27FC236}">
                <a16:creationId xmlns:a16="http://schemas.microsoft.com/office/drawing/2014/main" id="{66FB7C33-0DC6-4D03-883A-DC3C67898966}"/>
              </a:ext>
            </a:extLst>
          </p:cNvPr>
          <p:cNvSpPr txBox="1">
            <a:spLocks/>
          </p:cNvSpPr>
          <p:nvPr/>
        </p:nvSpPr>
        <p:spPr>
          <a:xfrm>
            <a:off x="936452" y="1390866"/>
            <a:ext cx="7271096" cy="1379405"/>
          </a:xfrm>
          <a:prstGeom prst="rect">
            <a:avLst/>
          </a:prstGeom>
        </p:spPr>
        <p:txBody>
          <a:bodyPr vert="horz" lIns="68580" tIns="34290" rIns="68580" bIns="34290" rtlCol="0" anchor="b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tx2"/>
                </a:solidFill>
                <a:latin typeface="Nunito" panose="00000800000000000000" pitchFamily="2" charset="0"/>
                <a:ea typeface="+mj-ea"/>
                <a:cs typeface="+mj-cs"/>
              </a:defRPr>
            </a:lvl1pPr>
          </a:lstStyle>
          <a:p>
            <a:pPr algn="ctr"/>
            <a:endParaRPr lang="en-AU" sz="2400"/>
          </a:p>
          <a:p>
            <a:pPr algn="ctr"/>
            <a:endParaRPr lang="en-AU" sz="2400"/>
          </a:p>
          <a:p>
            <a:pPr algn="ctr"/>
            <a:endParaRPr lang="en-AU" sz="2400"/>
          </a:p>
          <a:p>
            <a:pPr algn="ctr"/>
            <a:r>
              <a:rPr lang="en-AU" sz="2400"/>
              <a:t>Integrity 2025 - Regulating emerging and future integrity issues</a:t>
            </a:r>
            <a:endParaRPr lang="en-US" sz="2400">
              <a:solidFill>
                <a:schemeClr val="tx1"/>
              </a:solidFill>
            </a:endParaRPr>
          </a:p>
          <a:p>
            <a:pPr algn="ctr" defTabSz="514350">
              <a:defRPr/>
            </a:pPr>
            <a:endParaRPr lang="en-US" sz="900">
              <a:solidFill>
                <a:prstClr val="black"/>
              </a:solidFill>
            </a:endParaRPr>
          </a:p>
          <a:p>
            <a:pPr algn="ctr" defTabSz="514350">
              <a:defRPr/>
            </a:pPr>
            <a:r>
              <a:rPr lang="en-US" sz="3600">
                <a:solidFill>
                  <a:prstClr val="black"/>
                </a:solidFill>
              </a:rPr>
              <a:t>Q</a:t>
            </a:r>
            <a:r>
              <a:rPr lang="en-AU" sz="3600">
                <a:solidFill>
                  <a:prstClr val="black"/>
                </a:solidFill>
              </a:rPr>
              <a:t> &amp; A</a:t>
            </a:r>
            <a:endParaRPr lang="en-AU" sz="5400">
              <a:solidFill>
                <a:prstClr val="black"/>
              </a:solidFill>
            </a:endParaRPr>
          </a:p>
        </p:txBody>
      </p:sp>
      <p:sp>
        <p:nvSpPr>
          <p:cNvPr id="4" name="Subtitle 11">
            <a:extLst>
              <a:ext uri="{FF2B5EF4-FFF2-40B4-BE49-F238E27FC236}">
                <a16:creationId xmlns:a16="http://schemas.microsoft.com/office/drawing/2014/main" id="{7C0A3B8C-F101-443A-BC6D-6AEEAD1746B6}"/>
              </a:ext>
            </a:extLst>
          </p:cNvPr>
          <p:cNvSpPr txBox="1">
            <a:spLocks/>
          </p:cNvSpPr>
          <p:nvPr/>
        </p:nvSpPr>
        <p:spPr>
          <a:xfrm>
            <a:off x="200117" y="3033494"/>
            <a:ext cx="3048409" cy="1671028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28800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00" indent="-28800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685800" rtl="0" eaLnBrk="1" latinLnBrk="0" hangingPunct="1">
              <a:lnSpc>
                <a:spcPct val="99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>
              <a:spcBef>
                <a:spcPts val="675"/>
              </a:spcBef>
              <a:defRPr/>
            </a:pPr>
            <a:r>
              <a:rPr lang="en-US" sz="135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highlight>
                  <a:srgbClr val="000000"/>
                </a:highlight>
                <a:latin typeface="Arial"/>
              </a:rPr>
              <a:t>SPEAKER</a:t>
            </a:r>
          </a:p>
          <a:p>
            <a:pPr algn="ctr" defTabSz="514350">
              <a:spcBef>
                <a:spcPts val="675"/>
              </a:spcBef>
              <a:defRPr/>
            </a:pPr>
            <a:r>
              <a:rPr lang="en-US" b="1" err="1">
                <a:solidFill>
                  <a:prstClr val="black"/>
                </a:solidFill>
                <a:latin typeface="Arial"/>
              </a:rPr>
              <a:t>Zeger</a:t>
            </a:r>
            <a:r>
              <a:rPr lang="en-US" b="1">
                <a:solidFill>
                  <a:prstClr val="black"/>
                </a:solidFill>
                <a:latin typeface="Arial"/>
              </a:rPr>
              <a:t> van der Wal</a:t>
            </a:r>
          </a:p>
          <a:p>
            <a:pPr algn="ctr" defTabSz="514350">
              <a:spcBef>
                <a:spcPts val="675"/>
              </a:spcBef>
              <a:defRPr/>
            </a:pPr>
            <a:r>
              <a:rPr lang="en-US">
                <a:solidFill>
                  <a:prstClr val="black"/>
                </a:solidFill>
                <a:latin typeface="Arial"/>
              </a:rPr>
              <a:t>A</a:t>
            </a:r>
            <a:r>
              <a:rPr lang="en-AU" err="1">
                <a:solidFill>
                  <a:prstClr val="black"/>
                </a:solidFill>
                <a:latin typeface="Arial"/>
              </a:rPr>
              <a:t>ssociate</a:t>
            </a:r>
            <a:r>
              <a:rPr lang="en-AU">
                <a:solidFill>
                  <a:prstClr val="black"/>
                </a:solidFill>
                <a:latin typeface="Arial"/>
              </a:rPr>
              <a:t> Professor</a:t>
            </a:r>
          </a:p>
          <a:p>
            <a:pPr algn="ctr"/>
            <a:r>
              <a:rPr lang="en-US" sz="1200"/>
              <a:t>Lee </a:t>
            </a:r>
            <a:r>
              <a:rPr lang="en-US" sz="1200" err="1"/>
              <a:t>Kuan</a:t>
            </a:r>
            <a:r>
              <a:rPr lang="en-US" sz="1200"/>
              <a:t> Yew School of Public Policy</a:t>
            </a:r>
          </a:p>
        </p:txBody>
      </p:sp>
      <p:sp>
        <p:nvSpPr>
          <p:cNvPr id="5" name="Subtitle 11">
            <a:extLst>
              <a:ext uri="{FF2B5EF4-FFF2-40B4-BE49-F238E27FC236}">
                <a16:creationId xmlns:a16="http://schemas.microsoft.com/office/drawing/2014/main" id="{288EDF9C-FB46-4BDE-B4CD-2146A9C549B5}"/>
              </a:ext>
            </a:extLst>
          </p:cNvPr>
          <p:cNvSpPr txBox="1">
            <a:spLocks/>
          </p:cNvSpPr>
          <p:nvPr/>
        </p:nvSpPr>
        <p:spPr>
          <a:xfrm>
            <a:off x="2599612" y="3040243"/>
            <a:ext cx="3468979" cy="1498664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288000" algn="l" defTabSz="685800" rtl="0" eaLnBrk="1" latinLnBrk="0" hangingPunct="1">
              <a:lnSpc>
                <a:spcPct val="99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00" indent="-28800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685800" rtl="0" eaLnBrk="1" latinLnBrk="0" hangingPunct="1">
              <a:lnSpc>
                <a:spcPct val="99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99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685800" rtl="0" eaLnBrk="1" latinLnBrk="0" hangingPunct="1">
              <a:lnSpc>
                <a:spcPct val="99000"/>
              </a:lnSpc>
              <a:spcBef>
                <a:spcPts val="45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MODERATOR</a:t>
            </a:r>
          </a:p>
          <a:p>
            <a:pPr algn="ctr"/>
            <a:r>
              <a:rPr lang="en-US" sz="1400" b="1" dirty="0"/>
              <a:t>Elizabeth </a:t>
            </a:r>
            <a:r>
              <a:rPr lang="en-US" sz="1400" b="1" dirty="0" err="1"/>
              <a:t>Tydd</a:t>
            </a:r>
            <a:endParaRPr lang="en-US" sz="1400" b="1" dirty="0"/>
          </a:p>
          <a:p>
            <a:pPr algn="ctr"/>
            <a:r>
              <a:rPr lang="en-US" sz="1400" dirty="0"/>
              <a:t>NSW Privacy &amp; Information Commissioner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7DACCA-A6B5-4E93-A7A1-2F8B40324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03" y="931340"/>
            <a:ext cx="1062827" cy="4859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BE48BE-7338-4329-A695-37619A1CDBFD}"/>
              </a:ext>
            </a:extLst>
          </p:cNvPr>
          <p:cNvSpPr txBox="1"/>
          <p:nvPr/>
        </p:nvSpPr>
        <p:spPr>
          <a:xfrm>
            <a:off x="5584846" y="2682348"/>
            <a:ext cx="2960158" cy="212365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2F2F2"/>
                </a:solidFill>
              </a:rPr>
              <a:t>Join at </a:t>
            </a:r>
          </a:p>
          <a:p>
            <a:pPr algn="ctr"/>
            <a:r>
              <a:rPr lang="en-US" sz="4400" dirty="0">
                <a:solidFill>
                  <a:srgbClr val="F2F2F2"/>
                </a:solidFill>
              </a:rPr>
              <a:t>Slido.com</a:t>
            </a:r>
          </a:p>
          <a:p>
            <a:pPr algn="ctr"/>
            <a:r>
              <a:rPr lang="en-US" sz="4400" dirty="0">
                <a:solidFill>
                  <a:srgbClr val="F2F2F2"/>
                </a:solidFill>
              </a:rPr>
              <a:t>#K537</a:t>
            </a:r>
            <a:endParaRPr lang="en-AU" sz="44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221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13193E-43BA-4507-BBA8-1684BFE87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7351"/>
            <a:ext cx="9144000" cy="625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69744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jdelijke aanduiding voor inhoud 2"/>
          <p:cNvSpPr>
            <a:spLocks noGrp="1"/>
          </p:cNvSpPr>
          <p:nvPr>
            <p:ph idx="1"/>
          </p:nvPr>
        </p:nvSpPr>
        <p:spPr>
          <a:xfrm>
            <a:off x="900113" y="1052513"/>
            <a:ext cx="8010525" cy="4608512"/>
          </a:xfrm>
        </p:spPr>
        <p:txBody>
          <a:bodyPr/>
          <a:lstStyle/>
          <a:p>
            <a:pPr marL="0" indent="0">
              <a:buFontTx/>
              <a:buNone/>
            </a:pPr>
            <a:endParaRPr lang="en-US" altLang="en-US" sz="1800">
              <a:latin typeface="LucidaSansEFOP-Roman"/>
              <a:ea typeface="ＭＳ Ｐゴシック" pitchFamily="34" charset="-128"/>
            </a:endParaRPr>
          </a:p>
          <a:p>
            <a:pPr marL="0" indent="0"/>
            <a:endParaRPr lang="nl-NL" altLang="en-US" sz="1800">
              <a:latin typeface="LucidaSansEFOP-Roman"/>
              <a:ea typeface="ＭＳ Ｐゴシック" pitchFamily="34" charset="-128"/>
            </a:endParaRPr>
          </a:p>
        </p:txBody>
      </p:sp>
      <p:sp>
        <p:nvSpPr>
          <p:cNvPr id="101379" name="TextBox 2"/>
          <p:cNvSpPr txBox="1">
            <a:spLocks noChangeArrowheads="1"/>
          </p:cNvSpPr>
          <p:nvPr/>
        </p:nvSpPr>
        <p:spPr bwMode="auto">
          <a:xfrm>
            <a:off x="464965" y="128657"/>
            <a:ext cx="83042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nl-NL" altLang="en-US" sz="40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WHEN</a:t>
            </a:r>
            <a:r>
              <a:rPr lang="nl-NL" altLang="en-US" sz="4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DO YOU NEED </a:t>
            </a:r>
            <a:r>
              <a:rPr lang="nl-NL" altLang="en-US" sz="40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WHAT</a:t>
            </a:r>
            <a:r>
              <a:rPr lang="nl-NL" altLang="en-US" sz="4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nl-NL" altLang="en-US" sz="40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95425" y="6156325"/>
            <a:ext cx="6440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n-US" alt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FREQUENCY                  </a:t>
            </a:r>
            <a:r>
              <a:rPr lang="en-US" alt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HIGH</a:t>
            </a:r>
            <a:endParaRPr lang="en-SG" altLang="en-US" sz="2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-5400000">
            <a:off x="-2301875" y="3452813"/>
            <a:ext cx="5559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n-US" alt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ACCEPTABILITY       </a:t>
            </a:r>
            <a:r>
              <a:rPr lang="en-US" alt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HIGH</a:t>
            </a:r>
            <a:endParaRPr lang="en-SG" altLang="en-US" sz="2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850900" y="1098550"/>
          <a:ext cx="8007350" cy="4983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3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3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075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4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NON-INTEGRITY PROBLEMS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3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RECURRING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INTEGRITY PROBLEMS</a:t>
                      </a:r>
                      <a:endParaRPr lang="en-SG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2411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1</a:t>
                      </a:r>
                    </a:p>
                    <a:p>
                      <a:endParaRPr lang="en-US" sz="24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</a:t>
                      </a: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INTEGRITY PROBLEMS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2</a:t>
                      </a:r>
                    </a:p>
                    <a:p>
                      <a:endParaRPr lang="en-US" sz="24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URGENT</a:t>
                      </a: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INTEGRITY PROBLEMS</a:t>
                      </a:r>
                      <a:endParaRPr lang="en-SG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9788" y="2695575"/>
            <a:ext cx="32591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2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Raising awareness, monitoring</a:t>
            </a:r>
            <a:endParaRPr lang="en-SG" altLang="en-US" sz="22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67275" y="2706688"/>
            <a:ext cx="32591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2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Raising awareness, setting rules</a:t>
            </a:r>
            <a:endParaRPr lang="en-SG" altLang="en-US" sz="22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84860" y="5575659"/>
            <a:ext cx="37322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Role modeling, monitoring</a:t>
            </a:r>
            <a:endParaRPr lang="en-SG" altLang="en-US" sz="2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67275" y="5578475"/>
            <a:ext cx="32591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Discipline, reinforcement</a:t>
            </a:r>
            <a:endParaRPr lang="en-SG" altLang="en-US" sz="22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89568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en-US">
              <a:ea typeface="ＭＳ Ｐゴシック" pitchFamily="34" charset="-128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en-US">
              <a:ea typeface="ＭＳ Ｐゴシック" pitchFamily="34" charset="-128"/>
            </a:endParaRPr>
          </a:p>
        </p:txBody>
      </p:sp>
      <p:pic>
        <p:nvPicPr>
          <p:cNvPr id="53252" name="Picture 4" descr="Pict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070" y="-265113"/>
            <a:ext cx="9489188" cy="73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meetville.com/images/quotes/Quotation-Tacitus-law-corruption-government-Meetville-Quotes-10493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7"/>
          <a:stretch/>
        </p:blipFill>
        <p:spPr bwMode="auto">
          <a:xfrm>
            <a:off x="-163069" y="-265113"/>
            <a:ext cx="9489187" cy="72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350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E1DEE4-B347-4250-9214-1B89A6749B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8" r="1553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5589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8" t="21981" r="18068" b="12748"/>
          <a:stretch/>
        </p:blipFill>
        <p:spPr>
          <a:xfrm>
            <a:off x="-10790" y="930222"/>
            <a:ext cx="9154791" cy="55835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14333"/>
          <a:stretch/>
        </p:blipFill>
        <p:spPr>
          <a:xfrm>
            <a:off x="3605085" y="2308944"/>
            <a:ext cx="2316535" cy="29767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01A513-0768-49AB-9C46-6A84BD6EC5DC}"/>
              </a:ext>
            </a:extLst>
          </p:cNvPr>
          <p:cNvSpPr txBox="1"/>
          <p:nvPr/>
        </p:nvSpPr>
        <p:spPr>
          <a:xfrm>
            <a:off x="345233" y="177282"/>
            <a:ext cx="8574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Strengthening our moral compass?</a:t>
            </a:r>
          </a:p>
        </p:txBody>
      </p:sp>
    </p:spTree>
    <p:extLst>
      <p:ext uri="{BB962C8B-B14F-4D97-AF65-F5344CB8AC3E}">
        <p14:creationId xmlns:p14="http://schemas.microsoft.com/office/powerpoint/2010/main" val="67181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en-US">
              <a:ea typeface="ＭＳ Ｐゴシック" pitchFamily="34" charset="-128"/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en-US">
              <a:ea typeface="ＭＳ Ｐゴシック" pitchFamily="34" charset="-128"/>
            </a:endParaRPr>
          </a:p>
        </p:txBody>
      </p:sp>
      <p:sp>
        <p:nvSpPr>
          <p:cNvPr id="102405" name="Rectangle 1"/>
          <p:cNvSpPr>
            <a:spLocks noChangeArrowheads="1"/>
          </p:cNvSpPr>
          <p:nvPr/>
        </p:nvSpPr>
        <p:spPr bwMode="auto">
          <a:xfrm>
            <a:off x="252411" y="497458"/>
            <a:ext cx="8262938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45720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46763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75838" algn="l"/>
                <a:tab pos="10325100" algn="l"/>
                <a:tab pos="10779125" algn="l"/>
                <a:tab pos="10780713" algn="l"/>
              </a:tabLst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ts val="1500"/>
              </a:spcBef>
              <a:spcAft>
                <a:spcPct val="0"/>
              </a:spcAft>
              <a:buFontTx/>
              <a:buNone/>
            </a:pPr>
            <a:r>
              <a:rPr lang="en-US" altLang="en-US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8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to move from </a:t>
            </a:r>
            <a:r>
              <a:rPr lang="en-US" altLang="en-US" sz="8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instrument</a:t>
            </a:r>
            <a:r>
              <a:rPr lang="en-US" altLang="en-US" sz="8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en-US" altLang="en-US" sz="8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system</a:t>
            </a:r>
            <a:r>
              <a:rPr lang="en-US" altLang="en-US" sz="8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altLang="en-US" sz="96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6" name="Rechthoek 5"/>
          <p:cNvSpPr>
            <a:spLocks noChangeArrowheads="1"/>
          </p:cNvSpPr>
          <p:nvPr/>
        </p:nvSpPr>
        <p:spPr bwMode="auto">
          <a:xfrm>
            <a:off x="444500" y="1136650"/>
            <a:ext cx="82216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873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698140" y="1168939"/>
          <a:ext cx="7696864" cy="5176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6499" name="TextBox 2"/>
          <p:cNvSpPr txBox="1">
            <a:spLocks noChangeArrowheads="1"/>
          </p:cNvSpPr>
          <p:nvPr/>
        </p:nvSpPr>
        <p:spPr bwMode="auto">
          <a:xfrm>
            <a:off x="598488" y="215900"/>
            <a:ext cx="8069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 LAYERED APPROACH</a:t>
            </a:r>
            <a:endParaRPr lang="en-SG" altLang="en-US" sz="2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6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9B5F5B-E8C1-474A-A37F-AEAF29CE42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D29B5F5B-E8C1-474A-A37F-AEAF29CE42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D29B5F5B-E8C1-474A-A37F-AEAF29CE42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E4302FF-F47E-4766-B551-5FFC1742AC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DE4302FF-F47E-4766-B551-5FFC1742AC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DE4302FF-F47E-4766-B551-5FFC1742AC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61A580-BB3D-4474-BB06-8F6E8697E4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DA61A580-BB3D-4474-BB06-8F6E8697E4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DA61A580-BB3D-4474-BB06-8F6E8697E4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9578B6-2CF9-40FD-A041-22F54A75B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6A9578B6-2CF9-40FD-A041-22F54A75B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6A9578B6-2CF9-40FD-A041-22F54A75B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0B199C-8399-4A11-BA24-7C458E102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C40B199C-8399-4A11-BA24-7C458E102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C40B199C-8399-4A11-BA24-7C458E102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5D0150-D1FE-45F9-BA11-016DDC9C95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A85D0150-D1FE-45F9-BA11-016DDC9C95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A85D0150-D1FE-45F9-BA11-016DDC9C95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83B0A-E2F2-4965-94A4-A6A3B5FCD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502620"/>
          </a:xfrm>
        </p:spPr>
        <p:txBody>
          <a:bodyPr>
            <a:normAutofit/>
          </a:bodyPr>
          <a:lstStyle/>
          <a:p>
            <a:pPr algn="ctr"/>
            <a:r>
              <a:rPr lang="en-SG" b="1" dirty="0">
                <a:latin typeface="Arial" panose="020B0604020202020204" pitchFamily="34" charset="0"/>
                <a:cs typeface="Arial" panose="020B0604020202020204" pitchFamily="34" charset="0"/>
              </a:rPr>
              <a:t>Ethical Leadership Matters!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480E1A-FBAC-42EB-AD36-31B17105A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9701C-B4F1-4474-871C-4A36FE372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" y="1188936"/>
            <a:ext cx="8858256" cy="54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CB632AA-A7F1-44F0-9A13-ECC9AB77B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SG" sz="2800" dirty="0"/>
              <a:t>Integrity 2025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35" y="864525"/>
            <a:ext cx="2762825" cy="41397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10349" y="5004263"/>
            <a:ext cx="2901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Zeger van der Wal, PhD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www.zegervanderwal.com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zvdwal@gmail.com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@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Prof_Zeger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</a:t>
            </a:r>
            <a:endParaRPr lang="en-S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037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585058-0379-4681-9BC1-1B66D8104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20" y="98785"/>
            <a:ext cx="1417102" cy="6478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A5A1BE-B68E-43FE-A1E7-5D0E42BF55DC}"/>
              </a:ext>
            </a:extLst>
          </p:cNvPr>
          <p:cNvSpPr txBox="1"/>
          <p:nvPr/>
        </p:nvSpPr>
        <p:spPr>
          <a:xfrm>
            <a:off x="264696" y="4891052"/>
            <a:ext cx="863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Check out the National Regulators Community of Practice page on the ANZSOG website with links to our new LinkedIn Group</a:t>
            </a:r>
          </a:p>
          <a:p>
            <a:pPr algn="ctr"/>
            <a:endParaRPr lang="en-US" b="1"/>
          </a:p>
          <a:p>
            <a:pPr algn="ctr"/>
            <a:r>
              <a:rPr lang="en-AU"/>
              <a:t>anzsog.edu.au/communities/regulators</a:t>
            </a:r>
            <a:r>
              <a:rPr lang="en-AU" b="1"/>
              <a:t> </a:t>
            </a:r>
            <a:endParaRPr lang="en-A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01948F-7A08-4DD5-AC36-26CAC6156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96" y="978808"/>
            <a:ext cx="8638672" cy="3680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5A40F8-ED92-42CF-98CB-630E153C86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4396" y="5380731"/>
            <a:ext cx="710650" cy="71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62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A9D45DF-31DC-4C36-B9D9-12ECD97DE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29226" y="1772488"/>
            <a:ext cx="5102942" cy="2403987"/>
          </a:xfrm>
        </p:spPr>
        <p:txBody>
          <a:bodyPr/>
          <a:lstStyle/>
          <a:p>
            <a:pPr algn="ctr"/>
            <a:r>
              <a:rPr lang="en-SG" sz="4400" dirty="0"/>
              <a:t>Integrity 2025</a:t>
            </a:r>
            <a:br>
              <a:rPr lang="en-SG" sz="4400" dirty="0"/>
            </a:br>
            <a:br>
              <a:rPr lang="en-SG" sz="2800" dirty="0"/>
            </a:br>
            <a:r>
              <a:rPr lang="en-SG" sz="2800" dirty="0"/>
              <a:t>Regulating emerging and future integrity issues</a:t>
            </a:r>
            <a:endParaRPr lang="en-US" sz="4800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949E6A05-A64C-4DC9-A73A-040BF666D0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35" y="4773963"/>
            <a:ext cx="2867891" cy="150703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nl-NL" dirty="0"/>
              <a:t>Zeger van der Wal, PhD</a:t>
            </a:r>
          </a:p>
          <a:p>
            <a:pPr>
              <a:spcBef>
                <a:spcPts val="0"/>
              </a:spcBef>
            </a:pPr>
            <a:endParaRPr lang="nl-NL" sz="1400" u="sng" dirty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</a:pPr>
            <a:r>
              <a:rPr lang="nl-NL" u="sng" dirty="0">
                <a:solidFill>
                  <a:srgbClr val="0000FF"/>
                </a:solidFill>
              </a:rPr>
              <a:t>www.zegervanderwal.com</a:t>
            </a:r>
          </a:p>
          <a:p>
            <a:pPr>
              <a:spcBef>
                <a:spcPts val="0"/>
              </a:spcBef>
            </a:pPr>
            <a:r>
              <a:rPr lang="nl-NL" u="sng" dirty="0">
                <a:solidFill>
                  <a:srgbClr val="0000FF"/>
                </a:solidFill>
              </a:rPr>
              <a:t>zvdwal@gmail.com</a:t>
            </a:r>
          </a:p>
          <a:p>
            <a:pPr>
              <a:spcBef>
                <a:spcPts val="0"/>
              </a:spcBef>
            </a:pPr>
            <a:r>
              <a:rPr lang="nl-NL" u="sng" dirty="0">
                <a:solidFill>
                  <a:srgbClr val="0000FF"/>
                </a:solidFill>
              </a:rPr>
              <a:t>@Prof_Zeger </a:t>
            </a:r>
            <a:endParaRPr lang="en-US" u="sng" dirty="0">
              <a:solidFill>
                <a:srgbClr val="0000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2C194-79B6-4108-81A9-43E5338DC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SG" sz="2800" dirty="0"/>
              <a:t>Integrity 2025</a:t>
            </a:r>
            <a:endParaRPr lang="en-GB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8C9A13-9D78-47E2-9C34-755AF3393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9002"/>
            <a:ext cx="3018408" cy="28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9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646601" cy="3545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602" y="-1"/>
            <a:ext cx="4497397" cy="35452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545293"/>
            <a:ext cx="4646601" cy="3312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602" y="3545295"/>
            <a:ext cx="4502213" cy="331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8003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Integrity 2025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2" descr="Afbeeldingsresultaat voor australian traditional bureaucrat cardig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73" y="979718"/>
            <a:ext cx="8327254" cy="516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938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" y="2"/>
            <a:ext cx="9143980" cy="708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52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BB113-9499-4347-B02B-EAEEE48A9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5B3FD0-E0D7-47D8-8EA6-6FA34D7A0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0838017-D402-4C6E-9328-1D764BEB3B52}"/>
              </a:ext>
            </a:extLst>
          </p:cNvPr>
          <p:cNvSpPr/>
          <p:nvPr/>
        </p:nvSpPr>
        <p:spPr>
          <a:xfrm rot="386724">
            <a:off x="420217" y="3004022"/>
            <a:ext cx="2963007" cy="85569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A12286-B197-4914-B0E9-52C1D6038074}"/>
              </a:ext>
            </a:extLst>
          </p:cNvPr>
          <p:cNvSpPr txBox="1"/>
          <p:nvPr/>
        </p:nvSpPr>
        <p:spPr>
          <a:xfrm>
            <a:off x="2503073" y="3231000"/>
            <a:ext cx="540000" cy="349702"/>
          </a:xfrm>
          <a:prstGeom prst="rect">
            <a:avLst/>
          </a:prstGeom>
          <a:noFill/>
        </p:spPr>
        <p:txBody>
          <a:bodyPr wrap="square" tIns="72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,</a:t>
            </a:r>
            <a:r>
              <a:rPr kumimoji="0" lang="en-SG" sz="15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000</a:t>
            </a:r>
          </a:p>
        </p:txBody>
      </p:sp>
    </p:spTree>
    <p:extLst>
      <p:ext uri="{BB962C8B-B14F-4D97-AF65-F5344CB8AC3E}">
        <p14:creationId xmlns:p14="http://schemas.microsoft.com/office/powerpoint/2010/main" val="6610488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DE32F0-8EB9-44E4-B552-459450ED9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687" y="-2"/>
            <a:ext cx="4617313" cy="36312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71E896-EED1-40B0-AF41-A95AC725C7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62" r="6826"/>
          <a:stretch/>
        </p:blipFill>
        <p:spPr>
          <a:xfrm>
            <a:off x="4526687" y="3631221"/>
            <a:ext cx="4617313" cy="32267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57A3AD-EA87-465E-B0CF-A91E17C4D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4526687" cy="36312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FB52B8-2560-48BA-97E5-755305A73C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631223"/>
            <a:ext cx="4526687" cy="322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0642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902F7-D61C-4CFE-A513-E4D7EE950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1CB8E-2826-4E5E-B0B1-08D96F7A07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A1242E-A5EC-4CF3-B489-1EC34A964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335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1|0.2|0.2"/>
</p:tagLst>
</file>

<file path=ppt/theme/theme1.xml><?xml version="1.0" encoding="utf-8"?>
<a:theme xmlns:a="http://schemas.openxmlformats.org/drawingml/2006/main" name="ANZSOG-PowerPoint template">
  <a:themeElements>
    <a:clrScheme name="ANZOG-PPNT">
      <a:dk1>
        <a:sysClr val="windowText" lastClr="000000"/>
      </a:dk1>
      <a:lt1>
        <a:sysClr val="window" lastClr="FFFFFF"/>
      </a:lt1>
      <a:dk2>
        <a:srgbClr val="253B7D"/>
      </a:dk2>
      <a:lt2>
        <a:srgbClr val="FFFFFF"/>
      </a:lt2>
      <a:accent1>
        <a:srgbClr val="007447"/>
      </a:accent1>
      <a:accent2>
        <a:srgbClr val="00A551"/>
      </a:accent2>
      <a:accent3>
        <a:srgbClr val="EC1C24"/>
      </a:accent3>
      <a:accent4>
        <a:srgbClr val="FFCA05"/>
      </a:accent4>
      <a:accent5>
        <a:srgbClr val="253B7D"/>
      </a:accent5>
      <a:accent6>
        <a:srgbClr val="5BCAF4"/>
      </a:accent6>
      <a:hlink>
        <a:srgbClr val="253B7D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ZSOG-PowerPoint template" id="{8A9BFD81-BBA4-4AC3-92F4-8574AA4EAFA3}" vid="{CB02C1A1-1C44-48A6-8C38-225648D394C3}"/>
    </a:ext>
  </a:extLst>
</a:theme>
</file>

<file path=ppt/theme/theme2.xml><?xml version="1.0" encoding="utf-8"?>
<a:theme xmlns:a="http://schemas.openxmlformats.org/drawingml/2006/main" name="1_ANZSOG-PowerPoint template">
  <a:themeElements>
    <a:clrScheme name="ANZOG-PPNT">
      <a:dk1>
        <a:sysClr val="windowText" lastClr="000000"/>
      </a:dk1>
      <a:lt1>
        <a:sysClr val="window" lastClr="FFFFFF"/>
      </a:lt1>
      <a:dk2>
        <a:srgbClr val="253B7D"/>
      </a:dk2>
      <a:lt2>
        <a:srgbClr val="FFFFFF"/>
      </a:lt2>
      <a:accent1>
        <a:srgbClr val="007447"/>
      </a:accent1>
      <a:accent2>
        <a:srgbClr val="00A551"/>
      </a:accent2>
      <a:accent3>
        <a:srgbClr val="EC1C24"/>
      </a:accent3>
      <a:accent4>
        <a:srgbClr val="FFCA05"/>
      </a:accent4>
      <a:accent5>
        <a:srgbClr val="253B7D"/>
      </a:accent5>
      <a:accent6>
        <a:srgbClr val="5BCAF4"/>
      </a:accent6>
      <a:hlink>
        <a:srgbClr val="253B7D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ZSOG-PowerPoint template" id="{8A9BFD81-BBA4-4AC3-92F4-8574AA4EAFA3}" vid="{CB02C1A1-1C44-48A6-8C38-225648D394C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fe5f515-21e2-4430-b2c5-8938785ae444">
      <UserInfo>
        <DisplayName>Michelle Portelli</DisplayName>
        <AccountId>26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8F180B4C198844BF045B7BC2D5DE4A" ma:contentTypeVersion="8" ma:contentTypeDescription="Create a new document." ma:contentTypeScope="" ma:versionID="0bbc4a15e3af8c5c58ab8fd395bfdde9">
  <xsd:schema xmlns:xsd="http://www.w3.org/2001/XMLSchema" xmlns:xs="http://www.w3.org/2001/XMLSchema" xmlns:p="http://schemas.microsoft.com/office/2006/metadata/properties" xmlns:ns2="941e4863-408d-4232-9006-e4ece879a4b8" xmlns:ns3="5fe5f515-21e2-4430-b2c5-8938785ae444" targetNamespace="http://schemas.microsoft.com/office/2006/metadata/properties" ma:root="true" ma:fieldsID="e7e7283109918e92c145f7d2da747a3d" ns2:_="" ns3:_="">
    <xsd:import namespace="941e4863-408d-4232-9006-e4ece879a4b8"/>
    <xsd:import namespace="5fe5f515-21e2-4430-b2c5-8938785ae4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1e4863-408d-4232-9006-e4ece879a4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5f515-21e2-4430-b2c5-8938785ae44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7340C9-B61E-4CCB-ADFE-654FEDC2D670}">
  <ds:schemaRefs>
    <ds:schemaRef ds:uri="http://schemas.microsoft.com/office/2006/metadata/properties"/>
    <ds:schemaRef ds:uri="http://schemas.microsoft.com/office/infopath/2007/PartnerControls"/>
    <ds:schemaRef ds:uri="5fe5f515-21e2-4430-b2c5-8938785ae444"/>
  </ds:schemaRefs>
</ds:datastoreItem>
</file>

<file path=customXml/itemProps2.xml><?xml version="1.0" encoding="utf-8"?>
<ds:datastoreItem xmlns:ds="http://schemas.openxmlformats.org/officeDocument/2006/customXml" ds:itemID="{76079E7C-1DBC-4CF9-B48B-98AE8D1791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1e4863-408d-4232-9006-e4ece879a4b8"/>
    <ds:schemaRef ds:uri="5fe5f515-21e2-4430-b2c5-8938785ae4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523182-9A3E-4806-954C-B0711066A4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13. ANZSOG-PowerPoint template</Template>
  <TotalTime>9</TotalTime>
  <Words>400</Words>
  <Application>Microsoft Office PowerPoint</Application>
  <PresentationFormat>On-screen Show (4:3)</PresentationFormat>
  <Paragraphs>86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ANZSOG-PowerPoint template</vt:lpstr>
      <vt:lpstr>1_ANZSOG-PowerPoint template</vt:lpstr>
      <vt:lpstr>PowerPoint Presentation</vt:lpstr>
      <vt:lpstr>PowerPoint Presentation</vt:lpstr>
      <vt:lpstr>Integrity 2025  Regulating emerging and future integrity issues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 Emerging spaces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Ethical Leadership Matters!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Michelle Tunley</dc:creator>
  <cp:lastModifiedBy>Michelle Portelli</cp:lastModifiedBy>
  <cp:revision>6</cp:revision>
  <dcterms:created xsi:type="dcterms:W3CDTF">2018-06-14T03:48:20Z</dcterms:created>
  <dcterms:modified xsi:type="dcterms:W3CDTF">2019-02-07T04:04:22Z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0x0101004E8F180B4C198844BF045B7BC2D5DE4A</vt:lpwstr>
  </property>
  <property fmtid="{D5CDD505-2E9C-101B-9397-08002B2CF9AE}" pid="3" name="Order">
    <vt:r8>100</vt:r8>
  </property>
  <property fmtid="{D5CDD505-2E9C-101B-9397-08002B2CF9AE}" pid="4" name="AuthorIds_UIVersion_1536">
    <vt:lpwstr>26</vt:lpwstr>
  </property>
  <property fmtid="{D5CDD505-2E9C-101B-9397-08002B2CF9AE}" pid="5" name="AuthorIds_UIVersion_3584">
    <vt:lpwstr>26</vt:lpwstr>
  </property>
</Properties>
</file>