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5"/>
  </p:notesMasterIdLst>
  <p:sldIdLst>
    <p:sldId id="267" r:id="rId5"/>
    <p:sldId id="282" r:id="rId6"/>
    <p:sldId id="258" r:id="rId7"/>
    <p:sldId id="261" r:id="rId8"/>
    <p:sldId id="270" r:id="rId9"/>
    <p:sldId id="303" r:id="rId10"/>
    <p:sldId id="263" r:id="rId11"/>
    <p:sldId id="262" r:id="rId12"/>
    <p:sldId id="297" r:id="rId13"/>
    <p:sldId id="260" r:id="rId14"/>
    <p:sldId id="296" r:id="rId15"/>
    <p:sldId id="264" r:id="rId16"/>
    <p:sldId id="305" r:id="rId17"/>
    <p:sldId id="304" r:id="rId18"/>
    <p:sldId id="308" r:id="rId19"/>
    <p:sldId id="307" r:id="rId20"/>
    <p:sldId id="311" r:id="rId21"/>
    <p:sldId id="312" r:id="rId22"/>
    <p:sldId id="283" r:id="rId23"/>
    <p:sldId id="286" r:id="rId24"/>
    <p:sldId id="284" r:id="rId25"/>
    <p:sldId id="287" r:id="rId26"/>
    <p:sldId id="288" r:id="rId27"/>
    <p:sldId id="292" r:id="rId28"/>
    <p:sldId id="293" r:id="rId29"/>
    <p:sldId id="313" r:id="rId30"/>
    <p:sldId id="314" r:id="rId31"/>
    <p:sldId id="298" r:id="rId32"/>
    <p:sldId id="302" r:id="rId33"/>
    <p:sldId id="275"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04A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95482E-875B-49F1-88AB-7F16070722A4}" v="36" dt="2019-04-03T02:59:30.3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p:cViewPr>
        <p:scale>
          <a:sx n="57" d="100"/>
          <a:sy n="57" d="100"/>
        </p:scale>
        <p:origin x="21" y="71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oleObject" Target="file:///\\Users\davemckenna\Dropbox\A%20work%20governance%20solutions\Projects%202018:19\INLOGOV%2021C%20Public%20Servant\21CPS%20Master%20january2.xls"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Users\davemckenna\Dropbox\A%20work%20governance%20solutions\Projects%202018:19\INLOGOV%2021C%20Public%20Servant\graph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'by council type'!$C$36</c:f>
              <c:strCache>
                <c:ptCount val="1"/>
                <c:pt idx="0">
                  <c:v>% with only some benefit</c:v>
                </c:pt>
              </c:strCache>
            </c:strRef>
          </c:tx>
          <c:spPr>
            <a:solidFill>
              <a:schemeClr val="accent6">
                <a:lumMod val="50000"/>
              </a:schemeClr>
            </a:solidFill>
            <a:ln>
              <a:noFill/>
            </a:ln>
            <a:effectLst/>
          </c:spPr>
          <c:invertIfNegative val="0"/>
          <c:cat>
            <c:strRef>
              <c:f>'by council type'!$B$37:$B$46</c:f>
              <c:strCache>
                <c:ptCount val="10"/>
                <c:pt idx="0">
                  <c:v>All</c:v>
                </c:pt>
                <c:pt idx="1">
                  <c:v>English London Borough</c:v>
                </c:pt>
                <c:pt idx="2">
                  <c:v>English Metropolitan Borough</c:v>
                </c:pt>
                <c:pt idx="3">
                  <c:v>English shire county</c:v>
                </c:pt>
                <c:pt idx="4">
                  <c:v>English shire district</c:v>
                </c:pt>
                <c:pt idx="5">
                  <c:v>English shire unitary</c:v>
                </c:pt>
                <c:pt idx="6">
                  <c:v>English councils</c:v>
                </c:pt>
                <c:pt idx="7">
                  <c:v>NI District</c:v>
                </c:pt>
                <c:pt idx="8">
                  <c:v>Scottish Unitary</c:v>
                </c:pt>
                <c:pt idx="9">
                  <c:v>Welsh Unitary</c:v>
                </c:pt>
              </c:strCache>
            </c:strRef>
          </c:cat>
          <c:val>
            <c:numRef>
              <c:f>'by council type'!$C$37:$C$46</c:f>
              <c:numCache>
                <c:formatCode>0</c:formatCode>
                <c:ptCount val="10"/>
                <c:pt idx="0">
                  <c:v>6.6985645933014339</c:v>
                </c:pt>
                <c:pt idx="1">
                  <c:v>0</c:v>
                </c:pt>
                <c:pt idx="2">
                  <c:v>13.888888888888886</c:v>
                </c:pt>
                <c:pt idx="3">
                  <c:v>18.518518518518519</c:v>
                </c:pt>
                <c:pt idx="4">
                  <c:v>5.4726368159203993</c:v>
                </c:pt>
                <c:pt idx="5">
                  <c:v>7.1428571428571423</c:v>
                </c:pt>
                <c:pt idx="6">
                  <c:v>7.0821529745042504</c:v>
                </c:pt>
                <c:pt idx="7">
                  <c:v>0</c:v>
                </c:pt>
                <c:pt idx="8">
                  <c:v>9.375</c:v>
                </c:pt>
                <c:pt idx="9">
                  <c:v>0</c:v>
                </c:pt>
              </c:numCache>
            </c:numRef>
          </c:val>
          <c:extLst>
            <c:ext xmlns:c16="http://schemas.microsoft.com/office/drawing/2014/chart" uri="{C3380CC4-5D6E-409C-BE32-E72D297353CC}">
              <c16:uniqueId val="{00000000-DD0B-46FB-9074-90E86AE0D3F4}"/>
            </c:ext>
          </c:extLst>
        </c:ser>
        <c:ser>
          <c:idx val="1"/>
          <c:order val="1"/>
          <c:tx>
            <c:strRef>
              <c:f>'by council type'!$D$36</c:f>
              <c:strCache>
                <c:ptCount val="1"/>
                <c:pt idx="0">
                  <c:v>% with significant benefit</c:v>
                </c:pt>
              </c:strCache>
            </c:strRef>
          </c:tx>
          <c:spPr>
            <a:solidFill>
              <a:schemeClr val="accent6">
                <a:lumMod val="40000"/>
                <a:lumOff val="60000"/>
              </a:schemeClr>
            </a:solidFill>
            <a:ln>
              <a:noFill/>
            </a:ln>
            <a:effectLst/>
          </c:spPr>
          <c:invertIfNegative val="0"/>
          <c:cat>
            <c:strRef>
              <c:f>'by council type'!$B$37:$B$46</c:f>
              <c:strCache>
                <c:ptCount val="10"/>
                <c:pt idx="0">
                  <c:v>All</c:v>
                </c:pt>
                <c:pt idx="1">
                  <c:v>English London Borough</c:v>
                </c:pt>
                <c:pt idx="2">
                  <c:v>English Metropolitan Borough</c:v>
                </c:pt>
                <c:pt idx="3">
                  <c:v>English shire county</c:v>
                </c:pt>
                <c:pt idx="4">
                  <c:v>English shire district</c:v>
                </c:pt>
                <c:pt idx="5">
                  <c:v>English shire unitary</c:v>
                </c:pt>
                <c:pt idx="6">
                  <c:v>English councils</c:v>
                </c:pt>
                <c:pt idx="7">
                  <c:v>NI District</c:v>
                </c:pt>
                <c:pt idx="8">
                  <c:v>Scottish Unitary</c:v>
                </c:pt>
                <c:pt idx="9">
                  <c:v>Welsh Unitary</c:v>
                </c:pt>
              </c:strCache>
            </c:strRef>
          </c:cat>
          <c:val>
            <c:numRef>
              <c:f>'by council type'!$D$37:$D$46</c:f>
              <c:numCache>
                <c:formatCode>0</c:formatCode>
                <c:ptCount val="10"/>
                <c:pt idx="0">
                  <c:v>17.703349282296653</c:v>
                </c:pt>
                <c:pt idx="1">
                  <c:v>27.27272727272727</c:v>
                </c:pt>
                <c:pt idx="2">
                  <c:v>38.888888888888893</c:v>
                </c:pt>
                <c:pt idx="3">
                  <c:v>22.222222222222221</c:v>
                </c:pt>
                <c:pt idx="4">
                  <c:v>12.935323383084576</c:v>
                </c:pt>
                <c:pt idx="5">
                  <c:v>21.428571428571427</c:v>
                </c:pt>
                <c:pt idx="6">
                  <c:v>18.980169971671387</c:v>
                </c:pt>
                <c:pt idx="7">
                  <c:v>0</c:v>
                </c:pt>
                <c:pt idx="8">
                  <c:v>12.5</c:v>
                </c:pt>
                <c:pt idx="9">
                  <c:v>13.636363636363635</c:v>
                </c:pt>
              </c:numCache>
            </c:numRef>
          </c:val>
          <c:extLst>
            <c:ext xmlns:c16="http://schemas.microsoft.com/office/drawing/2014/chart" uri="{C3380CC4-5D6E-409C-BE32-E72D297353CC}">
              <c16:uniqueId val="{00000001-DD0B-46FB-9074-90E86AE0D3F4}"/>
            </c:ext>
          </c:extLst>
        </c:ser>
        <c:dLbls>
          <c:showLegendKey val="0"/>
          <c:showVal val="0"/>
          <c:showCatName val="0"/>
          <c:showSerName val="0"/>
          <c:showPercent val="0"/>
          <c:showBubbleSize val="0"/>
        </c:dLbls>
        <c:gapWidth val="150"/>
        <c:overlap val="100"/>
        <c:axId val="1407262783"/>
        <c:axId val="1262624815"/>
      </c:barChart>
      <c:catAx>
        <c:axId val="1407262783"/>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Gill Sans Light" panose="020B0302020104020203" pitchFamily="34" charset="-79"/>
                <a:ea typeface="+mn-ea"/>
                <a:cs typeface="Gill Sans Light" panose="020B0302020104020203" pitchFamily="34" charset="-79"/>
              </a:defRPr>
            </a:pPr>
            <a:endParaRPr lang="en-US"/>
          </a:p>
        </c:txPr>
        <c:crossAx val="1262624815"/>
        <c:crosses val="autoZero"/>
        <c:auto val="1"/>
        <c:lblAlgn val="ctr"/>
        <c:lblOffset val="100"/>
        <c:noMultiLvlLbl val="0"/>
      </c:catAx>
      <c:valAx>
        <c:axId val="1262624815"/>
        <c:scaling>
          <c:orientation val="minMax"/>
          <c:max val="100"/>
        </c:scaling>
        <c:delete val="0"/>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Gill Sans Light" panose="020B0302020104020203" pitchFamily="34" charset="-79"/>
                <a:ea typeface="+mn-ea"/>
                <a:cs typeface="Gill Sans Light" panose="020B0302020104020203" pitchFamily="34" charset="-79"/>
              </a:defRPr>
            </a:pPr>
            <a:endParaRPr lang="en-US"/>
          </a:p>
        </c:txPr>
        <c:crossAx val="14072627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Gill Sans Light" panose="020B0302020104020203" pitchFamily="34" charset="-79"/>
              <a:ea typeface="+mn-ea"/>
              <a:cs typeface="Gill Sans Light" panose="020B0302020104020203" pitchFamily="34" charset="-79"/>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a:ln>
              <a:noFill/>
            </a:ln>
            <a:effectLst/>
          </c:spPr>
          <c:invertIfNegative val="0"/>
          <c:cat>
            <c:strRef>
              <c:f>Sheet1!$B$3:$B$11</c:f>
              <c:strCache>
                <c:ptCount val="9"/>
                <c:pt idx="0">
                  <c:v>Recruitment</c:v>
                </c:pt>
                <c:pt idx="1">
                  <c:v>Workforce planning</c:v>
                </c:pt>
                <c:pt idx="2">
                  <c:v>Job evaluation / design</c:v>
                </c:pt>
                <c:pt idx="3">
                  <c:v>Leadership development</c:v>
                </c:pt>
                <c:pt idx="4">
                  <c:v>Performance management</c:v>
                </c:pt>
                <c:pt idx="5">
                  <c:v>Competency / value / behaviour frameworks</c:v>
                </c:pt>
                <c:pt idx="6">
                  <c:v>Corporate change programmes</c:v>
                </c:pt>
                <c:pt idx="7">
                  <c:v>Front line services</c:v>
                </c:pt>
                <c:pt idx="8">
                  <c:v>Partnership working</c:v>
                </c:pt>
              </c:strCache>
            </c:strRef>
          </c:cat>
          <c:val>
            <c:numRef>
              <c:f>Sheet1!$C$3:$C$11</c:f>
              <c:numCache>
                <c:formatCode>General</c:formatCode>
                <c:ptCount val="9"/>
                <c:pt idx="0">
                  <c:v>21</c:v>
                </c:pt>
                <c:pt idx="1">
                  <c:v>35</c:v>
                </c:pt>
                <c:pt idx="2">
                  <c:v>3</c:v>
                </c:pt>
                <c:pt idx="3">
                  <c:v>48</c:v>
                </c:pt>
                <c:pt idx="4">
                  <c:v>13</c:v>
                </c:pt>
                <c:pt idx="5">
                  <c:v>33</c:v>
                </c:pt>
                <c:pt idx="6">
                  <c:v>23</c:v>
                </c:pt>
                <c:pt idx="7">
                  <c:v>7</c:v>
                </c:pt>
                <c:pt idx="8">
                  <c:v>2</c:v>
                </c:pt>
              </c:numCache>
            </c:numRef>
          </c:val>
          <c:extLst>
            <c:ext xmlns:c16="http://schemas.microsoft.com/office/drawing/2014/chart" uri="{C3380CC4-5D6E-409C-BE32-E72D297353CC}">
              <c16:uniqueId val="{00000000-6F2C-4BC9-9AE8-15788B2A6B9B}"/>
            </c:ext>
          </c:extLst>
        </c:ser>
        <c:dLbls>
          <c:showLegendKey val="0"/>
          <c:showVal val="0"/>
          <c:showCatName val="0"/>
          <c:showSerName val="0"/>
          <c:showPercent val="0"/>
          <c:showBubbleSize val="0"/>
        </c:dLbls>
        <c:gapWidth val="182"/>
        <c:axId val="2144938271"/>
        <c:axId val="2145013375"/>
      </c:barChart>
      <c:catAx>
        <c:axId val="2144938271"/>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2145013375"/>
        <c:crosses val="autoZero"/>
        <c:auto val="1"/>
        <c:lblAlgn val="ctr"/>
        <c:lblOffset val="100"/>
        <c:noMultiLvlLbl val="0"/>
      </c:catAx>
      <c:valAx>
        <c:axId val="2145013375"/>
        <c:scaling>
          <c:orientation val="minMax"/>
          <c:max val="50"/>
        </c:scaling>
        <c:delete val="0"/>
        <c:axPos val="t"/>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214493827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b="1"/>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311F138-3D40-4026-8C18-7ED1DAE44C33}"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F7A0B625-D9A8-4F87-B53A-938692416599}">
      <dgm:prSet/>
      <dgm:spPr/>
      <dgm:t>
        <a:bodyPr/>
        <a:lstStyle/>
        <a:p>
          <a:pPr rtl="0"/>
          <a:r>
            <a:rPr lang="en-GB" dirty="0"/>
            <a:t>Informing</a:t>
          </a:r>
        </a:p>
      </dgm:t>
    </dgm:pt>
    <dgm:pt modelId="{4F2AF857-E520-4DB6-A372-57BBD0B8CA0A}" type="parTrans" cxnId="{382EB20B-72CD-4479-8331-C25156A54BE4}">
      <dgm:prSet/>
      <dgm:spPr/>
      <dgm:t>
        <a:bodyPr/>
        <a:lstStyle/>
        <a:p>
          <a:endParaRPr lang="en-US"/>
        </a:p>
      </dgm:t>
    </dgm:pt>
    <dgm:pt modelId="{45192DB7-508B-4B2D-A597-F4B8AA2C6166}" type="sibTrans" cxnId="{382EB20B-72CD-4479-8331-C25156A54BE4}">
      <dgm:prSet/>
      <dgm:spPr/>
      <dgm:t>
        <a:bodyPr/>
        <a:lstStyle/>
        <a:p>
          <a:endParaRPr lang="en-US"/>
        </a:p>
      </dgm:t>
    </dgm:pt>
    <dgm:pt modelId="{ECD4B7A0-EDF3-4F0F-ABDF-A27347EA40E1}">
      <dgm:prSet/>
      <dgm:spPr/>
      <dgm:t>
        <a:bodyPr/>
        <a:lstStyle/>
        <a:p>
          <a:pPr rtl="0"/>
          <a:r>
            <a:rPr lang="en-GB"/>
            <a:t>Assuring</a:t>
          </a:r>
        </a:p>
      </dgm:t>
    </dgm:pt>
    <dgm:pt modelId="{E2A0CF8F-2862-4F9D-835A-E39BC47BA161}" type="parTrans" cxnId="{569142AD-8F93-4BA0-B9B8-789E5241CEDC}">
      <dgm:prSet/>
      <dgm:spPr/>
      <dgm:t>
        <a:bodyPr/>
        <a:lstStyle/>
        <a:p>
          <a:endParaRPr lang="en-US"/>
        </a:p>
      </dgm:t>
    </dgm:pt>
    <dgm:pt modelId="{84C3C524-D8B6-4EF7-957B-3D5195BBD1D1}" type="sibTrans" cxnId="{569142AD-8F93-4BA0-B9B8-789E5241CEDC}">
      <dgm:prSet/>
      <dgm:spPr/>
      <dgm:t>
        <a:bodyPr/>
        <a:lstStyle/>
        <a:p>
          <a:endParaRPr lang="en-US"/>
        </a:p>
      </dgm:t>
    </dgm:pt>
    <dgm:pt modelId="{7F0E07D8-6593-4A9B-9673-C2B3EE5ADB04}">
      <dgm:prSet/>
      <dgm:spPr/>
      <dgm:t>
        <a:bodyPr/>
        <a:lstStyle/>
        <a:p>
          <a:pPr rtl="0"/>
          <a:r>
            <a:rPr lang="en-GB"/>
            <a:t>Challenging </a:t>
          </a:r>
        </a:p>
      </dgm:t>
    </dgm:pt>
    <dgm:pt modelId="{FFFDF640-ED90-4FBB-96C9-A0C68CE2B4E5}" type="parTrans" cxnId="{B929181C-E2C8-4168-9978-70080C3688AA}">
      <dgm:prSet/>
      <dgm:spPr/>
      <dgm:t>
        <a:bodyPr/>
        <a:lstStyle/>
        <a:p>
          <a:endParaRPr lang="en-US"/>
        </a:p>
      </dgm:t>
    </dgm:pt>
    <dgm:pt modelId="{322DBA36-B186-448A-8801-533D5334A511}" type="sibTrans" cxnId="{B929181C-E2C8-4168-9978-70080C3688AA}">
      <dgm:prSet/>
      <dgm:spPr/>
      <dgm:t>
        <a:bodyPr/>
        <a:lstStyle/>
        <a:p>
          <a:endParaRPr lang="en-US"/>
        </a:p>
      </dgm:t>
    </dgm:pt>
    <dgm:pt modelId="{0BAB9DEF-9FB4-4713-A3BD-9750C83AAA93}">
      <dgm:prSet/>
      <dgm:spPr/>
      <dgm:t>
        <a:bodyPr/>
        <a:lstStyle/>
        <a:p>
          <a:pPr rtl="0"/>
          <a:r>
            <a:rPr lang="en-GB"/>
            <a:t>Framing </a:t>
          </a:r>
        </a:p>
      </dgm:t>
    </dgm:pt>
    <dgm:pt modelId="{41B2D6F0-FBEB-4184-9761-2AD2D0F199B6}" type="parTrans" cxnId="{7FE700EA-742F-4AE7-8607-24F3CC9F06A1}">
      <dgm:prSet/>
      <dgm:spPr/>
      <dgm:t>
        <a:bodyPr/>
        <a:lstStyle/>
        <a:p>
          <a:endParaRPr lang="en-US"/>
        </a:p>
      </dgm:t>
    </dgm:pt>
    <dgm:pt modelId="{771F36C3-DF31-4A87-BC9C-42D86E5E9C4A}" type="sibTrans" cxnId="{7FE700EA-742F-4AE7-8607-24F3CC9F06A1}">
      <dgm:prSet/>
      <dgm:spPr/>
      <dgm:t>
        <a:bodyPr/>
        <a:lstStyle/>
        <a:p>
          <a:endParaRPr lang="en-US"/>
        </a:p>
      </dgm:t>
    </dgm:pt>
    <dgm:pt modelId="{846FCC18-FDD4-4341-BE66-9699E7B56B8D}">
      <dgm:prSet/>
      <dgm:spPr/>
      <dgm:t>
        <a:bodyPr/>
        <a:lstStyle/>
        <a:p>
          <a:pPr rtl="0"/>
          <a:r>
            <a:rPr lang="en-GB"/>
            <a:t>Underpinning </a:t>
          </a:r>
        </a:p>
      </dgm:t>
    </dgm:pt>
    <dgm:pt modelId="{E74FF89D-46F1-4353-BF37-8324AC8DA2D9}" type="parTrans" cxnId="{8F9ECE8A-E021-4819-8181-7E6A6F158C9F}">
      <dgm:prSet/>
      <dgm:spPr/>
      <dgm:t>
        <a:bodyPr/>
        <a:lstStyle/>
        <a:p>
          <a:endParaRPr lang="en-US"/>
        </a:p>
      </dgm:t>
    </dgm:pt>
    <dgm:pt modelId="{E754B3F8-354D-4CF8-8EC0-06245F89900D}" type="sibTrans" cxnId="{8F9ECE8A-E021-4819-8181-7E6A6F158C9F}">
      <dgm:prSet/>
      <dgm:spPr/>
      <dgm:t>
        <a:bodyPr/>
        <a:lstStyle/>
        <a:p>
          <a:endParaRPr lang="en-US"/>
        </a:p>
      </dgm:t>
    </dgm:pt>
    <dgm:pt modelId="{979B4150-F48D-4FFB-96EF-ED0DCA1FAD4E}">
      <dgm:prSet/>
      <dgm:spPr/>
      <dgm:t>
        <a:bodyPr/>
        <a:lstStyle/>
        <a:p>
          <a:r>
            <a:rPr lang="en-GB" dirty="0"/>
            <a:t>Leadership programmes</a:t>
          </a:r>
          <a:endParaRPr lang="en-US" dirty="0"/>
        </a:p>
      </dgm:t>
    </dgm:pt>
    <dgm:pt modelId="{2351D507-8E70-41FA-A45E-391CEB73679B}" type="parTrans" cxnId="{9BB3D559-2492-447A-A97A-DDB82CB95531}">
      <dgm:prSet/>
      <dgm:spPr/>
      <dgm:t>
        <a:bodyPr/>
        <a:lstStyle/>
        <a:p>
          <a:endParaRPr lang="en-US"/>
        </a:p>
      </dgm:t>
    </dgm:pt>
    <dgm:pt modelId="{44B2A9C9-6A70-42CE-AA21-A26C46053259}" type="sibTrans" cxnId="{9BB3D559-2492-447A-A97A-DDB82CB95531}">
      <dgm:prSet/>
      <dgm:spPr/>
      <dgm:t>
        <a:bodyPr/>
        <a:lstStyle/>
        <a:p>
          <a:endParaRPr lang="en-US"/>
        </a:p>
      </dgm:t>
    </dgm:pt>
    <dgm:pt modelId="{AD614FC5-08E4-48FC-8665-4ABB461BFD7A}">
      <dgm:prSet/>
      <dgm:spPr/>
      <dgm:t>
        <a:bodyPr/>
        <a:lstStyle/>
        <a:p>
          <a:r>
            <a:rPr lang="en-GB" dirty="0"/>
            <a:t>Organisational development </a:t>
          </a:r>
        </a:p>
      </dgm:t>
    </dgm:pt>
    <dgm:pt modelId="{67EBE833-CF13-4A78-9F1D-FF023E85F769}" type="parTrans" cxnId="{F94BE6E1-E774-40C4-88F0-23A4ADD53259}">
      <dgm:prSet/>
      <dgm:spPr/>
      <dgm:t>
        <a:bodyPr/>
        <a:lstStyle/>
        <a:p>
          <a:endParaRPr lang="en-US"/>
        </a:p>
      </dgm:t>
    </dgm:pt>
    <dgm:pt modelId="{D5CCD480-A612-45E2-85AF-4F4F0856D8E3}" type="sibTrans" cxnId="{F94BE6E1-E774-40C4-88F0-23A4ADD53259}">
      <dgm:prSet/>
      <dgm:spPr/>
      <dgm:t>
        <a:bodyPr/>
        <a:lstStyle/>
        <a:p>
          <a:endParaRPr lang="en-US"/>
        </a:p>
      </dgm:t>
    </dgm:pt>
    <dgm:pt modelId="{7A6C4E41-F7FE-4308-9B6E-456B89CE0B49}">
      <dgm:prSet/>
      <dgm:spPr/>
      <dgm:t>
        <a:bodyPr/>
        <a:lstStyle/>
        <a:p>
          <a:r>
            <a:rPr lang="en-GB" dirty="0"/>
            <a:t>Job descriptions ‘</a:t>
          </a:r>
          <a:r>
            <a:rPr lang="en-GB" i="1" dirty="0"/>
            <a:t>they are now more generic, and outcome based</a:t>
          </a:r>
          <a:r>
            <a:rPr lang="en-GB" dirty="0"/>
            <a:t>’</a:t>
          </a:r>
        </a:p>
      </dgm:t>
    </dgm:pt>
    <dgm:pt modelId="{D4318530-285C-4A2E-8539-D77B6877C260}" type="parTrans" cxnId="{BF1AADF0-BC06-419C-810B-CD2B0CCEB94C}">
      <dgm:prSet/>
      <dgm:spPr/>
      <dgm:t>
        <a:bodyPr/>
        <a:lstStyle/>
        <a:p>
          <a:endParaRPr lang="en-US"/>
        </a:p>
      </dgm:t>
    </dgm:pt>
    <dgm:pt modelId="{8A222901-CD0B-4C4D-9532-9985A01C0451}" type="sibTrans" cxnId="{BF1AADF0-BC06-419C-810B-CD2B0CCEB94C}">
      <dgm:prSet/>
      <dgm:spPr/>
      <dgm:t>
        <a:bodyPr/>
        <a:lstStyle/>
        <a:p>
          <a:endParaRPr lang="en-US"/>
        </a:p>
      </dgm:t>
    </dgm:pt>
    <dgm:pt modelId="{FE4BBD60-5A90-4F48-8447-9170D8D83509}">
      <dgm:prSet/>
      <dgm:spPr/>
      <dgm:t>
        <a:bodyPr/>
        <a:lstStyle/>
        <a:p>
          <a:r>
            <a:rPr lang="en-GB" dirty="0"/>
            <a:t>Reassurance, confirmation, confidence  </a:t>
          </a:r>
          <a:endParaRPr lang="en-US" dirty="0"/>
        </a:p>
      </dgm:t>
    </dgm:pt>
    <dgm:pt modelId="{92C7DA83-A3F4-43EA-B6C2-4AB887ACD399}" type="parTrans" cxnId="{778F0F7E-27BE-404E-ACC5-040B1B434301}">
      <dgm:prSet/>
      <dgm:spPr/>
      <dgm:t>
        <a:bodyPr/>
        <a:lstStyle/>
        <a:p>
          <a:endParaRPr lang="en-US"/>
        </a:p>
      </dgm:t>
    </dgm:pt>
    <dgm:pt modelId="{14FD7023-CE9C-4581-9887-3D408BE4CFBC}" type="sibTrans" cxnId="{778F0F7E-27BE-404E-ACC5-040B1B434301}">
      <dgm:prSet/>
      <dgm:spPr/>
      <dgm:t>
        <a:bodyPr/>
        <a:lstStyle/>
        <a:p>
          <a:endParaRPr lang="en-US"/>
        </a:p>
      </dgm:t>
    </dgm:pt>
    <dgm:pt modelId="{7E0DDE1E-1EB9-4997-8168-D9F1B1B64B22}">
      <dgm:prSet/>
      <dgm:spPr/>
      <dgm:t>
        <a:bodyPr/>
        <a:lstStyle/>
        <a:p>
          <a:r>
            <a:rPr lang="en-GB" dirty="0"/>
            <a:t>Conceptual framework ‘</a:t>
          </a:r>
          <a:r>
            <a:rPr lang="en-GB" i="1" dirty="0"/>
            <a:t>because we know there is a huge amount of research gone into this - not just my gut instinct</a:t>
          </a:r>
          <a:r>
            <a:rPr lang="en-GB" dirty="0"/>
            <a:t>’.</a:t>
          </a:r>
          <a:endParaRPr lang="en-US" dirty="0"/>
        </a:p>
      </dgm:t>
    </dgm:pt>
    <dgm:pt modelId="{289B7556-B01E-4049-B17D-D9DDDA34247F}" type="parTrans" cxnId="{9DEFD090-DE7B-4234-936E-34103ADB4343}">
      <dgm:prSet/>
      <dgm:spPr/>
      <dgm:t>
        <a:bodyPr/>
        <a:lstStyle/>
        <a:p>
          <a:endParaRPr lang="en-US"/>
        </a:p>
      </dgm:t>
    </dgm:pt>
    <dgm:pt modelId="{A5219FBB-E2A3-4743-A20F-D028C2E08A21}" type="sibTrans" cxnId="{9DEFD090-DE7B-4234-936E-34103ADB4343}">
      <dgm:prSet/>
      <dgm:spPr/>
      <dgm:t>
        <a:bodyPr/>
        <a:lstStyle/>
        <a:p>
          <a:endParaRPr lang="en-US"/>
        </a:p>
      </dgm:t>
    </dgm:pt>
    <dgm:pt modelId="{1810AB12-7B89-473E-80EB-E4F511F8A37D}">
      <dgm:prSet custT="1"/>
      <dgm:spPr/>
      <dgm:t>
        <a:bodyPr/>
        <a:lstStyle/>
        <a:p>
          <a:r>
            <a:rPr lang="en-GB" sz="1100" dirty="0"/>
            <a:t>Provocative, helps to unstick traditional thinking</a:t>
          </a:r>
          <a:endParaRPr lang="en-US" sz="1100" dirty="0"/>
        </a:p>
      </dgm:t>
    </dgm:pt>
    <dgm:pt modelId="{67DE41E7-FCC7-4119-9E58-76B4EC3716A8}" type="parTrans" cxnId="{1905474E-D45E-4D20-A5DB-44738A371493}">
      <dgm:prSet/>
      <dgm:spPr/>
      <dgm:t>
        <a:bodyPr/>
        <a:lstStyle/>
        <a:p>
          <a:endParaRPr lang="en-US"/>
        </a:p>
      </dgm:t>
    </dgm:pt>
    <dgm:pt modelId="{8F483AD3-F7ED-423C-A63E-3940101CB28D}" type="sibTrans" cxnId="{1905474E-D45E-4D20-A5DB-44738A371493}">
      <dgm:prSet/>
      <dgm:spPr/>
      <dgm:t>
        <a:bodyPr/>
        <a:lstStyle/>
        <a:p>
          <a:endParaRPr lang="en-US"/>
        </a:p>
      </dgm:t>
    </dgm:pt>
    <dgm:pt modelId="{EEB697AB-79FA-457D-B64E-EB0EB2344280}">
      <dgm:prSet custT="1"/>
      <dgm:spPr/>
      <dgm:t>
        <a:bodyPr/>
        <a:lstStyle/>
        <a:p>
          <a:r>
            <a:rPr lang="en-GB" sz="1100" dirty="0"/>
            <a:t>‘</a:t>
          </a:r>
          <a:r>
            <a:rPr lang="en-GB" sz="1100" i="1" dirty="0"/>
            <a:t>In the model I see a genuine attempt to bring in some very different language and a very different way of looking at the world’.</a:t>
          </a:r>
          <a:r>
            <a:rPr lang="en-GB" sz="1100" dirty="0"/>
            <a:t> </a:t>
          </a:r>
          <a:endParaRPr lang="en-US" sz="1100" dirty="0"/>
        </a:p>
      </dgm:t>
    </dgm:pt>
    <dgm:pt modelId="{74F1994A-3D6D-47A2-ACA2-AF2E55F3E407}" type="parTrans" cxnId="{937E4128-2635-4DE4-B84E-14A376420B99}">
      <dgm:prSet/>
      <dgm:spPr/>
      <dgm:t>
        <a:bodyPr/>
        <a:lstStyle/>
        <a:p>
          <a:endParaRPr lang="en-US"/>
        </a:p>
      </dgm:t>
    </dgm:pt>
    <dgm:pt modelId="{1DB1128C-ABB6-437C-892B-2D3CEF311A95}" type="sibTrans" cxnId="{937E4128-2635-4DE4-B84E-14A376420B99}">
      <dgm:prSet/>
      <dgm:spPr/>
      <dgm:t>
        <a:bodyPr/>
        <a:lstStyle/>
        <a:p>
          <a:endParaRPr lang="en-US"/>
        </a:p>
      </dgm:t>
    </dgm:pt>
    <dgm:pt modelId="{8E9A0E05-C802-4ED5-9CC9-E927AA37D801}">
      <dgm:prSet/>
      <dgm:spPr/>
      <dgm:t>
        <a:bodyPr/>
        <a:lstStyle/>
        <a:p>
          <a:r>
            <a:rPr lang="en-US" dirty="0" err="1"/>
            <a:t>Organise</a:t>
          </a:r>
          <a:r>
            <a:rPr lang="en-US" dirty="0"/>
            <a:t> and structure thinking, processes and products</a:t>
          </a:r>
        </a:p>
      </dgm:t>
    </dgm:pt>
    <dgm:pt modelId="{77732D3A-73AC-417A-A08D-FB1283971EE6}" type="parTrans" cxnId="{05FC168D-C345-4C3F-8ACB-A149F60EFE39}">
      <dgm:prSet/>
      <dgm:spPr/>
      <dgm:t>
        <a:bodyPr/>
        <a:lstStyle/>
        <a:p>
          <a:endParaRPr lang="en-US"/>
        </a:p>
      </dgm:t>
    </dgm:pt>
    <dgm:pt modelId="{04340899-8505-4A20-A5C0-73B3640CE9D1}" type="sibTrans" cxnId="{05FC168D-C345-4C3F-8ACB-A149F60EFE39}">
      <dgm:prSet/>
      <dgm:spPr/>
      <dgm:t>
        <a:bodyPr/>
        <a:lstStyle/>
        <a:p>
          <a:endParaRPr lang="en-US"/>
        </a:p>
      </dgm:t>
    </dgm:pt>
    <dgm:pt modelId="{84971A76-6F4F-4793-A27F-76DED6207305}">
      <dgm:prSet/>
      <dgm:spPr/>
      <dgm:t>
        <a:bodyPr/>
        <a:lstStyle/>
        <a:p>
          <a:r>
            <a:rPr lang="en-US" dirty="0"/>
            <a:t>Transformation </a:t>
          </a:r>
          <a:r>
            <a:rPr lang="en-US" dirty="0" err="1"/>
            <a:t>programmes</a:t>
          </a:r>
          <a:r>
            <a:rPr lang="en-US" dirty="0"/>
            <a:t>, performance management frameworks</a:t>
          </a:r>
        </a:p>
      </dgm:t>
    </dgm:pt>
    <dgm:pt modelId="{6BF75963-2CEF-4DCD-A215-5E39A7D1A80B}" type="parTrans" cxnId="{4CAB0F0C-13E1-4326-8A0A-B6F91735076C}">
      <dgm:prSet/>
      <dgm:spPr/>
      <dgm:t>
        <a:bodyPr/>
        <a:lstStyle/>
        <a:p>
          <a:endParaRPr lang="en-US"/>
        </a:p>
      </dgm:t>
    </dgm:pt>
    <dgm:pt modelId="{E0526212-F77D-467B-BCB6-41FFB42BDFAC}" type="sibTrans" cxnId="{4CAB0F0C-13E1-4326-8A0A-B6F91735076C}">
      <dgm:prSet/>
      <dgm:spPr/>
      <dgm:t>
        <a:bodyPr/>
        <a:lstStyle/>
        <a:p>
          <a:endParaRPr lang="en-US"/>
        </a:p>
      </dgm:t>
    </dgm:pt>
    <dgm:pt modelId="{3B1C1609-7E2F-4C81-AE50-22F7BD93D49C}">
      <dgm:prSet/>
      <dgm:spPr/>
      <dgm:t>
        <a:bodyPr/>
        <a:lstStyle/>
        <a:p>
          <a:r>
            <a:rPr lang="en-GB" i="1" dirty="0"/>
            <a:t>Given us a language to understand what was happening’</a:t>
          </a:r>
          <a:endParaRPr lang="en-US" i="1" dirty="0"/>
        </a:p>
      </dgm:t>
    </dgm:pt>
    <dgm:pt modelId="{7F22F969-FD7F-45E9-BAF1-081AEB4A525C}" type="parTrans" cxnId="{29A74850-0BF9-42BE-8C9F-1A63A2179DA9}">
      <dgm:prSet/>
      <dgm:spPr/>
      <dgm:t>
        <a:bodyPr/>
        <a:lstStyle/>
        <a:p>
          <a:endParaRPr lang="en-US"/>
        </a:p>
      </dgm:t>
    </dgm:pt>
    <dgm:pt modelId="{85E99DEA-DF97-4FCE-960F-9FFCF1E2562A}" type="sibTrans" cxnId="{29A74850-0BF9-42BE-8C9F-1A63A2179DA9}">
      <dgm:prSet/>
      <dgm:spPr/>
      <dgm:t>
        <a:bodyPr/>
        <a:lstStyle/>
        <a:p>
          <a:endParaRPr lang="en-US"/>
        </a:p>
      </dgm:t>
    </dgm:pt>
    <dgm:pt modelId="{B8CA6CF9-E107-4CC2-829C-91A13CFA7C8F}">
      <dgm:prSet/>
      <dgm:spPr/>
      <dgm:t>
        <a:bodyPr/>
        <a:lstStyle/>
        <a:p>
          <a:r>
            <a:rPr lang="en-GB" dirty="0"/>
            <a:t>Foundation for a new approach or initiative – profound impact</a:t>
          </a:r>
          <a:endParaRPr lang="en-US" dirty="0"/>
        </a:p>
      </dgm:t>
    </dgm:pt>
    <dgm:pt modelId="{E5AB3C6C-1631-44C5-B59A-D5B6ED10D408}" type="parTrans" cxnId="{2830BBC4-302E-43CA-9638-1FCAC3442BB8}">
      <dgm:prSet/>
      <dgm:spPr/>
      <dgm:t>
        <a:bodyPr/>
        <a:lstStyle/>
        <a:p>
          <a:endParaRPr lang="en-US"/>
        </a:p>
      </dgm:t>
    </dgm:pt>
    <dgm:pt modelId="{932027B3-801A-4655-93A0-65DF24487B7C}" type="sibTrans" cxnId="{2830BBC4-302E-43CA-9638-1FCAC3442BB8}">
      <dgm:prSet/>
      <dgm:spPr/>
      <dgm:t>
        <a:bodyPr/>
        <a:lstStyle/>
        <a:p>
          <a:endParaRPr lang="en-US"/>
        </a:p>
      </dgm:t>
    </dgm:pt>
    <dgm:pt modelId="{BDC2EA57-7422-4F09-A3AC-30B638D28E8C}">
      <dgm:prSet/>
      <dgm:spPr/>
      <dgm:t>
        <a:bodyPr/>
        <a:lstStyle/>
        <a:p>
          <a:r>
            <a:rPr lang="en-GB" i="1" dirty="0"/>
            <a:t>‘We are redesigning our HR function and it is in the centre of that - part of the discussion now for HR as it wouldn't have been before’.</a:t>
          </a:r>
          <a:endParaRPr lang="en-US" i="1" dirty="0"/>
        </a:p>
      </dgm:t>
    </dgm:pt>
    <dgm:pt modelId="{D3D9ED50-D8C4-42E3-91A0-CD9B73EC16F9}" type="parTrans" cxnId="{69393C21-4B43-4EB3-AB3D-B84CBF8C3D5C}">
      <dgm:prSet/>
      <dgm:spPr/>
      <dgm:t>
        <a:bodyPr/>
        <a:lstStyle/>
        <a:p>
          <a:endParaRPr lang="en-US"/>
        </a:p>
      </dgm:t>
    </dgm:pt>
    <dgm:pt modelId="{EA88D453-F0E9-4818-B623-ACAA28C0E4AD}" type="sibTrans" cxnId="{69393C21-4B43-4EB3-AB3D-B84CBF8C3D5C}">
      <dgm:prSet/>
      <dgm:spPr/>
      <dgm:t>
        <a:bodyPr/>
        <a:lstStyle/>
        <a:p>
          <a:endParaRPr lang="en-US"/>
        </a:p>
      </dgm:t>
    </dgm:pt>
    <dgm:pt modelId="{44566395-1CEB-4A30-AE55-F6AEB650EF8C}" type="pres">
      <dgm:prSet presAssocID="{1311F138-3D40-4026-8C18-7ED1DAE44C33}" presName="Name0" presStyleCnt="0">
        <dgm:presLayoutVars>
          <dgm:dir/>
          <dgm:animLvl val="lvl"/>
          <dgm:resizeHandles/>
        </dgm:presLayoutVars>
      </dgm:prSet>
      <dgm:spPr/>
    </dgm:pt>
    <dgm:pt modelId="{36ADFB12-A18D-4A51-852F-6C26F90E392D}" type="pres">
      <dgm:prSet presAssocID="{F7A0B625-D9A8-4F87-B53A-938692416599}" presName="linNode" presStyleCnt="0"/>
      <dgm:spPr/>
    </dgm:pt>
    <dgm:pt modelId="{696D5040-C0FC-477F-971A-E4F25DD3DF81}" type="pres">
      <dgm:prSet presAssocID="{F7A0B625-D9A8-4F87-B53A-938692416599}" presName="parentShp" presStyleLbl="node1" presStyleIdx="0" presStyleCnt="5">
        <dgm:presLayoutVars>
          <dgm:bulletEnabled val="1"/>
        </dgm:presLayoutVars>
      </dgm:prSet>
      <dgm:spPr/>
    </dgm:pt>
    <dgm:pt modelId="{E881888C-E1E6-45E7-90C2-1FECDCE2CD6D}" type="pres">
      <dgm:prSet presAssocID="{F7A0B625-D9A8-4F87-B53A-938692416599}" presName="childShp" presStyleLbl="bgAccFollowNode1" presStyleIdx="0" presStyleCnt="5">
        <dgm:presLayoutVars>
          <dgm:bulletEnabled val="1"/>
        </dgm:presLayoutVars>
      </dgm:prSet>
      <dgm:spPr/>
    </dgm:pt>
    <dgm:pt modelId="{43E88493-3DAE-4F6F-823E-2663CB203164}" type="pres">
      <dgm:prSet presAssocID="{45192DB7-508B-4B2D-A597-F4B8AA2C6166}" presName="spacing" presStyleCnt="0"/>
      <dgm:spPr/>
    </dgm:pt>
    <dgm:pt modelId="{5B88E674-99CD-46CC-9FEE-D439AD8BDAFE}" type="pres">
      <dgm:prSet presAssocID="{ECD4B7A0-EDF3-4F0F-ABDF-A27347EA40E1}" presName="linNode" presStyleCnt="0"/>
      <dgm:spPr/>
    </dgm:pt>
    <dgm:pt modelId="{744A8719-067D-488F-B28F-A2F9B07CD072}" type="pres">
      <dgm:prSet presAssocID="{ECD4B7A0-EDF3-4F0F-ABDF-A27347EA40E1}" presName="parentShp" presStyleLbl="node1" presStyleIdx="1" presStyleCnt="5">
        <dgm:presLayoutVars>
          <dgm:bulletEnabled val="1"/>
        </dgm:presLayoutVars>
      </dgm:prSet>
      <dgm:spPr/>
    </dgm:pt>
    <dgm:pt modelId="{BD65AA64-F1B6-4386-823E-241C2B4F9188}" type="pres">
      <dgm:prSet presAssocID="{ECD4B7A0-EDF3-4F0F-ABDF-A27347EA40E1}" presName="childShp" presStyleLbl="bgAccFollowNode1" presStyleIdx="1" presStyleCnt="5">
        <dgm:presLayoutVars>
          <dgm:bulletEnabled val="1"/>
        </dgm:presLayoutVars>
      </dgm:prSet>
      <dgm:spPr/>
    </dgm:pt>
    <dgm:pt modelId="{3E54D6D7-8BEB-4151-9179-DE6166FACA86}" type="pres">
      <dgm:prSet presAssocID="{84C3C524-D8B6-4EF7-957B-3D5195BBD1D1}" presName="spacing" presStyleCnt="0"/>
      <dgm:spPr/>
    </dgm:pt>
    <dgm:pt modelId="{5CD7E13F-949C-4287-B43E-1C1FAFC9F8EB}" type="pres">
      <dgm:prSet presAssocID="{7F0E07D8-6593-4A9B-9673-C2B3EE5ADB04}" presName="linNode" presStyleCnt="0"/>
      <dgm:spPr/>
    </dgm:pt>
    <dgm:pt modelId="{C587279E-7AFA-435A-A937-74A47D1BE54F}" type="pres">
      <dgm:prSet presAssocID="{7F0E07D8-6593-4A9B-9673-C2B3EE5ADB04}" presName="parentShp" presStyleLbl="node1" presStyleIdx="2" presStyleCnt="5">
        <dgm:presLayoutVars>
          <dgm:bulletEnabled val="1"/>
        </dgm:presLayoutVars>
      </dgm:prSet>
      <dgm:spPr/>
    </dgm:pt>
    <dgm:pt modelId="{9A52939D-3A6D-4387-B086-EB0DEED071F1}" type="pres">
      <dgm:prSet presAssocID="{7F0E07D8-6593-4A9B-9673-C2B3EE5ADB04}" presName="childShp" presStyleLbl="bgAccFollowNode1" presStyleIdx="2" presStyleCnt="5">
        <dgm:presLayoutVars>
          <dgm:bulletEnabled val="1"/>
        </dgm:presLayoutVars>
      </dgm:prSet>
      <dgm:spPr/>
    </dgm:pt>
    <dgm:pt modelId="{A6109171-4060-458F-B90E-53DCB896F562}" type="pres">
      <dgm:prSet presAssocID="{322DBA36-B186-448A-8801-533D5334A511}" presName="spacing" presStyleCnt="0"/>
      <dgm:spPr/>
    </dgm:pt>
    <dgm:pt modelId="{2BC0B568-48C6-4A58-BB90-E3D2798C1FFB}" type="pres">
      <dgm:prSet presAssocID="{0BAB9DEF-9FB4-4713-A3BD-9750C83AAA93}" presName="linNode" presStyleCnt="0"/>
      <dgm:spPr/>
    </dgm:pt>
    <dgm:pt modelId="{43C406B7-15CC-497F-9BB3-DEAAFBCA0218}" type="pres">
      <dgm:prSet presAssocID="{0BAB9DEF-9FB4-4713-A3BD-9750C83AAA93}" presName="parentShp" presStyleLbl="node1" presStyleIdx="3" presStyleCnt="5">
        <dgm:presLayoutVars>
          <dgm:bulletEnabled val="1"/>
        </dgm:presLayoutVars>
      </dgm:prSet>
      <dgm:spPr/>
    </dgm:pt>
    <dgm:pt modelId="{0FEBF953-6E90-4137-8B50-D3C27B6E99AD}" type="pres">
      <dgm:prSet presAssocID="{0BAB9DEF-9FB4-4713-A3BD-9750C83AAA93}" presName="childShp" presStyleLbl="bgAccFollowNode1" presStyleIdx="3" presStyleCnt="5" custLinFactNeighborX="2066">
        <dgm:presLayoutVars>
          <dgm:bulletEnabled val="1"/>
        </dgm:presLayoutVars>
      </dgm:prSet>
      <dgm:spPr/>
    </dgm:pt>
    <dgm:pt modelId="{838B0F66-79B1-43C1-AA1B-21C0A534B1AF}" type="pres">
      <dgm:prSet presAssocID="{771F36C3-DF31-4A87-BC9C-42D86E5E9C4A}" presName="spacing" presStyleCnt="0"/>
      <dgm:spPr/>
    </dgm:pt>
    <dgm:pt modelId="{3AC49813-F33C-4D02-87D6-412A02BAA113}" type="pres">
      <dgm:prSet presAssocID="{846FCC18-FDD4-4341-BE66-9699E7B56B8D}" presName="linNode" presStyleCnt="0"/>
      <dgm:spPr/>
    </dgm:pt>
    <dgm:pt modelId="{19326C52-440D-4951-A50B-3F1CDE64FC9D}" type="pres">
      <dgm:prSet presAssocID="{846FCC18-FDD4-4341-BE66-9699E7B56B8D}" presName="parentShp" presStyleLbl="node1" presStyleIdx="4" presStyleCnt="5">
        <dgm:presLayoutVars>
          <dgm:bulletEnabled val="1"/>
        </dgm:presLayoutVars>
      </dgm:prSet>
      <dgm:spPr/>
    </dgm:pt>
    <dgm:pt modelId="{4668592C-3295-4479-81E9-5252E0850585}" type="pres">
      <dgm:prSet presAssocID="{846FCC18-FDD4-4341-BE66-9699E7B56B8D}" presName="childShp" presStyleLbl="bgAccFollowNode1" presStyleIdx="4" presStyleCnt="5">
        <dgm:presLayoutVars>
          <dgm:bulletEnabled val="1"/>
        </dgm:presLayoutVars>
      </dgm:prSet>
      <dgm:spPr/>
    </dgm:pt>
  </dgm:ptLst>
  <dgm:cxnLst>
    <dgm:cxn modelId="{3A8A8D00-B8F2-41D4-9ACB-228F4B69C6AD}" type="presOf" srcId="{B8CA6CF9-E107-4CC2-829C-91A13CFA7C8F}" destId="{4668592C-3295-4479-81E9-5252E0850585}" srcOrd="0" destOrd="0" presId="urn:microsoft.com/office/officeart/2005/8/layout/vList6"/>
    <dgm:cxn modelId="{26972A09-9B9B-4498-9679-3DB09BF327B0}" type="presOf" srcId="{8E9A0E05-C802-4ED5-9CC9-E927AA37D801}" destId="{0FEBF953-6E90-4137-8B50-D3C27B6E99AD}" srcOrd="0" destOrd="0" presId="urn:microsoft.com/office/officeart/2005/8/layout/vList6"/>
    <dgm:cxn modelId="{382EB20B-72CD-4479-8331-C25156A54BE4}" srcId="{1311F138-3D40-4026-8C18-7ED1DAE44C33}" destId="{F7A0B625-D9A8-4F87-B53A-938692416599}" srcOrd="0" destOrd="0" parTransId="{4F2AF857-E520-4DB6-A372-57BBD0B8CA0A}" sibTransId="{45192DB7-508B-4B2D-A597-F4B8AA2C6166}"/>
    <dgm:cxn modelId="{4CAB0F0C-13E1-4326-8A0A-B6F91735076C}" srcId="{0BAB9DEF-9FB4-4713-A3BD-9750C83AAA93}" destId="{84971A76-6F4F-4793-A27F-76DED6207305}" srcOrd="1" destOrd="0" parTransId="{6BF75963-2CEF-4DCD-A215-5E39A7D1A80B}" sibTransId="{E0526212-F77D-467B-BCB6-41FFB42BDFAC}"/>
    <dgm:cxn modelId="{B929181C-E2C8-4168-9978-70080C3688AA}" srcId="{1311F138-3D40-4026-8C18-7ED1DAE44C33}" destId="{7F0E07D8-6593-4A9B-9673-C2B3EE5ADB04}" srcOrd="2" destOrd="0" parTransId="{FFFDF640-ED90-4FBB-96C9-A0C68CE2B4E5}" sibTransId="{322DBA36-B186-448A-8801-533D5334A511}"/>
    <dgm:cxn modelId="{5EDE001D-C206-4585-A309-2A86D4AFB59E}" type="presOf" srcId="{1810AB12-7B89-473E-80EB-E4F511F8A37D}" destId="{9A52939D-3A6D-4387-B086-EB0DEED071F1}" srcOrd="0" destOrd="0" presId="urn:microsoft.com/office/officeart/2005/8/layout/vList6"/>
    <dgm:cxn modelId="{69393C21-4B43-4EB3-AB3D-B84CBF8C3D5C}" srcId="{846FCC18-FDD4-4341-BE66-9699E7B56B8D}" destId="{BDC2EA57-7422-4F09-A3AC-30B638D28E8C}" srcOrd="1" destOrd="0" parTransId="{D3D9ED50-D8C4-42E3-91A0-CD9B73EC16F9}" sibTransId="{EA88D453-F0E9-4818-B623-ACAA28C0E4AD}"/>
    <dgm:cxn modelId="{937E4128-2635-4DE4-B84E-14A376420B99}" srcId="{7F0E07D8-6593-4A9B-9673-C2B3EE5ADB04}" destId="{EEB697AB-79FA-457D-B64E-EB0EB2344280}" srcOrd="1" destOrd="0" parTransId="{74F1994A-3D6D-47A2-ACA2-AF2E55F3E407}" sibTransId="{1DB1128C-ABB6-437C-892B-2D3CEF311A95}"/>
    <dgm:cxn modelId="{BC61B62E-9CE8-4A65-A4E5-BF9BEC779D0A}" type="presOf" srcId="{846FCC18-FDD4-4341-BE66-9699E7B56B8D}" destId="{19326C52-440D-4951-A50B-3F1CDE64FC9D}" srcOrd="0" destOrd="0" presId="urn:microsoft.com/office/officeart/2005/8/layout/vList6"/>
    <dgm:cxn modelId="{EFB49E35-0E9C-4125-961B-3546A0B47B28}" type="presOf" srcId="{7E0DDE1E-1EB9-4997-8168-D9F1B1B64B22}" destId="{BD65AA64-F1B6-4386-823E-241C2B4F9188}" srcOrd="0" destOrd="1" presId="urn:microsoft.com/office/officeart/2005/8/layout/vList6"/>
    <dgm:cxn modelId="{E58FDF43-2C97-4C0F-AE73-1CE5DD56A745}" type="presOf" srcId="{BDC2EA57-7422-4F09-A3AC-30B638D28E8C}" destId="{4668592C-3295-4479-81E9-5252E0850585}" srcOrd="0" destOrd="1" presId="urn:microsoft.com/office/officeart/2005/8/layout/vList6"/>
    <dgm:cxn modelId="{58F5434B-9232-4623-85A7-5D023DA92C20}" type="presOf" srcId="{7F0E07D8-6593-4A9B-9673-C2B3EE5ADB04}" destId="{C587279E-7AFA-435A-A937-74A47D1BE54F}" srcOrd="0" destOrd="0" presId="urn:microsoft.com/office/officeart/2005/8/layout/vList6"/>
    <dgm:cxn modelId="{1905474E-D45E-4D20-A5DB-44738A371493}" srcId="{7F0E07D8-6593-4A9B-9673-C2B3EE5ADB04}" destId="{1810AB12-7B89-473E-80EB-E4F511F8A37D}" srcOrd="0" destOrd="0" parTransId="{67DE41E7-FCC7-4119-9E58-76B4EC3716A8}" sibTransId="{8F483AD3-F7ED-423C-A63E-3940101CB28D}"/>
    <dgm:cxn modelId="{C325224F-3D9D-4A13-9217-17090136CACB}" type="presOf" srcId="{7A6C4E41-F7FE-4308-9B6E-456B89CE0B49}" destId="{E881888C-E1E6-45E7-90C2-1FECDCE2CD6D}" srcOrd="0" destOrd="2" presId="urn:microsoft.com/office/officeart/2005/8/layout/vList6"/>
    <dgm:cxn modelId="{1B8FAC6F-65E4-4B43-AAE6-D960C1989526}" type="presOf" srcId="{979B4150-F48D-4FFB-96EF-ED0DCA1FAD4E}" destId="{E881888C-E1E6-45E7-90C2-1FECDCE2CD6D}" srcOrd="0" destOrd="0" presId="urn:microsoft.com/office/officeart/2005/8/layout/vList6"/>
    <dgm:cxn modelId="{29A74850-0BF9-42BE-8C9F-1A63A2179DA9}" srcId="{0BAB9DEF-9FB4-4713-A3BD-9750C83AAA93}" destId="{3B1C1609-7E2F-4C81-AE50-22F7BD93D49C}" srcOrd="2" destOrd="0" parTransId="{7F22F969-FD7F-45E9-BAF1-081AEB4A525C}" sibTransId="{85E99DEA-DF97-4FCE-960F-9FFCF1E2562A}"/>
    <dgm:cxn modelId="{9BB3D559-2492-447A-A97A-DDB82CB95531}" srcId="{F7A0B625-D9A8-4F87-B53A-938692416599}" destId="{979B4150-F48D-4FFB-96EF-ED0DCA1FAD4E}" srcOrd="0" destOrd="0" parTransId="{2351D507-8E70-41FA-A45E-391CEB73679B}" sibTransId="{44B2A9C9-6A70-42CE-AA21-A26C46053259}"/>
    <dgm:cxn modelId="{778F0F7E-27BE-404E-ACC5-040B1B434301}" srcId="{ECD4B7A0-EDF3-4F0F-ABDF-A27347EA40E1}" destId="{FE4BBD60-5A90-4F48-8447-9170D8D83509}" srcOrd="0" destOrd="0" parTransId="{92C7DA83-A3F4-43EA-B6C2-4AB887ACD399}" sibTransId="{14FD7023-CE9C-4581-9887-3D408BE4CFBC}"/>
    <dgm:cxn modelId="{D840A682-4B50-4D9D-86AD-62976E15376E}" type="presOf" srcId="{84971A76-6F4F-4793-A27F-76DED6207305}" destId="{0FEBF953-6E90-4137-8B50-D3C27B6E99AD}" srcOrd="0" destOrd="1" presId="urn:microsoft.com/office/officeart/2005/8/layout/vList6"/>
    <dgm:cxn modelId="{3371E489-8E0E-41BD-9486-FE7C84EC83FD}" type="presOf" srcId="{ECD4B7A0-EDF3-4F0F-ABDF-A27347EA40E1}" destId="{744A8719-067D-488F-B28F-A2F9B07CD072}" srcOrd="0" destOrd="0" presId="urn:microsoft.com/office/officeart/2005/8/layout/vList6"/>
    <dgm:cxn modelId="{8F9ECE8A-E021-4819-8181-7E6A6F158C9F}" srcId="{1311F138-3D40-4026-8C18-7ED1DAE44C33}" destId="{846FCC18-FDD4-4341-BE66-9699E7B56B8D}" srcOrd="4" destOrd="0" parTransId="{E74FF89D-46F1-4353-BF37-8324AC8DA2D9}" sibTransId="{E754B3F8-354D-4CF8-8EC0-06245F89900D}"/>
    <dgm:cxn modelId="{05FC168D-C345-4C3F-8ACB-A149F60EFE39}" srcId="{0BAB9DEF-9FB4-4713-A3BD-9750C83AAA93}" destId="{8E9A0E05-C802-4ED5-9CC9-E927AA37D801}" srcOrd="0" destOrd="0" parTransId="{77732D3A-73AC-417A-A08D-FB1283971EE6}" sibTransId="{04340899-8505-4A20-A5C0-73B3640CE9D1}"/>
    <dgm:cxn modelId="{9DEFD090-DE7B-4234-936E-34103ADB4343}" srcId="{ECD4B7A0-EDF3-4F0F-ABDF-A27347EA40E1}" destId="{7E0DDE1E-1EB9-4997-8168-D9F1B1B64B22}" srcOrd="1" destOrd="0" parTransId="{289B7556-B01E-4049-B17D-D9DDDA34247F}" sibTransId="{A5219FBB-E2A3-4743-A20F-D028C2E08A21}"/>
    <dgm:cxn modelId="{75A66F92-11C9-4938-A0B9-3BE62CBC9D34}" type="presOf" srcId="{1311F138-3D40-4026-8C18-7ED1DAE44C33}" destId="{44566395-1CEB-4A30-AE55-F6AEB650EF8C}" srcOrd="0" destOrd="0" presId="urn:microsoft.com/office/officeart/2005/8/layout/vList6"/>
    <dgm:cxn modelId="{61AAF19A-215A-4985-88E4-B190A6AE9BFF}" type="presOf" srcId="{F7A0B625-D9A8-4F87-B53A-938692416599}" destId="{696D5040-C0FC-477F-971A-E4F25DD3DF81}" srcOrd="0" destOrd="0" presId="urn:microsoft.com/office/officeart/2005/8/layout/vList6"/>
    <dgm:cxn modelId="{569142AD-8F93-4BA0-B9B8-789E5241CEDC}" srcId="{1311F138-3D40-4026-8C18-7ED1DAE44C33}" destId="{ECD4B7A0-EDF3-4F0F-ABDF-A27347EA40E1}" srcOrd="1" destOrd="0" parTransId="{E2A0CF8F-2862-4F9D-835A-E39BC47BA161}" sibTransId="{84C3C524-D8B6-4EF7-957B-3D5195BBD1D1}"/>
    <dgm:cxn modelId="{6ED3E0B2-56B1-4FFA-8D1B-11475080F49A}" type="presOf" srcId="{3B1C1609-7E2F-4C81-AE50-22F7BD93D49C}" destId="{0FEBF953-6E90-4137-8B50-D3C27B6E99AD}" srcOrd="0" destOrd="2" presId="urn:microsoft.com/office/officeart/2005/8/layout/vList6"/>
    <dgm:cxn modelId="{75DA6EBB-9AA6-462B-B420-7503AEA0FB64}" type="presOf" srcId="{0BAB9DEF-9FB4-4713-A3BD-9750C83AAA93}" destId="{43C406B7-15CC-497F-9BB3-DEAAFBCA0218}" srcOrd="0" destOrd="0" presId="urn:microsoft.com/office/officeart/2005/8/layout/vList6"/>
    <dgm:cxn modelId="{2830BBC4-302E-43CA-9638-1FCAC3442BB8}" srcId="{846FCC18-FDD4-4341-BE66-9699E7B56B8D}" destId="{B8CA6CF9-E107-4CC2-829C-91A13CFA7C8F}" srcOrd="0" destOrd="0" parTransId="{E5AB3C6C-1631-44C5-B59A-D5B6ED10D408}" sibTransId="{932027B3-801A-4655-93A0-65DF24487B7C}"/>
    <dgm:cxn modelId="{A53697C6-A752-4295-9F18-BF6E8BC2EB3F}" type="presOf" srcId="{FE4BBD60-5A90-4F48-8447-9170D8D83509}" destId="{BD65AA64-F1B6-4386-823E-241C2B4F9188}" srcOrd="0" destOrd="0" presId="urn:microsoft.com/office/officeart/2005/8/layout/vList6"/>
    <dgm:cxn modelId="{6DFDABD5-CC83-447E-B32A-CC9767367C54}" type="presOf" srcId="{AD614FC5-08E4-48FC-8665-4ABB461BFD7A}" destId="{E881888C-E1E6-45E7-90C2-1FECDCE2CD6D}" srcOrd="0" destOrd="1" presId="urn:microsoft.com/office/officeart/2005/8/layout/vList6"/>
    <dgm:cxn modelId="{E698BDD5-FC39-44E4-8B0F-90AF2EC4DC5B}" type="presOf" srcId="{EEB697AB-79FA-457D-B64E-EB0EB2344280}" destId="{9A52939D-3A6D-4387-B086-EB0DEED071F1}" srcOrd="0" destOrd="1" presId="urn:microsoft.com/office/officeart/2005/8/layout/vList6"/>
    <dgm:cxn modelId="{F94BE6E1-E774-40C4-88F0-23A4ADD53259}" srcId="{F7A0B625-D9A8-4F87-B53A-938692416599}" destId="{AD614FC5-08E4-48FC-8665-4ABB461BFD7A}" srcOrd="1" destOrd="0" parTransId="{67EBE833-CF13-4A78-9F1D-FF023E85F769}" sibTransId="{D5CCD480-A612-45E2-85AF-4F4F0856D8E3}"/>
    <dgm:cxn modelId="{7FE700EA-742F-4AE7-8607-24F3CC9F06A1}" srcId="{1311F138-3D40-4026-8C18-7ED1DAE44C33}" destId="{0BAB9DEF-9FB4-4713-A3BD-9750C83AAA93}" srcOrd="3" destOrd="0" parTransId="{41B2D6F0-FBEB-4184-9761-2AD2D0F199B6}" sibTransId="{771F36C3-DF31-4A87-BC9C-42D86E5E9C4A}"/>
    <dgm:cxn modelId="{BF1AADF0-BC06-419C-810B-CD2B0CCEB94C}" srcId="{F7A0B625-D9A8-4F87-B53A-938692416599}" destId="{7A6C4E41-F7FE-4308-9B6E-456B89CE0B49}" srcOrd="2" destOrd="0" parTransId="{D4318530-285C-4A2E-8539-D77B6877C260}" sibTransId="{8A222901-CD0B-4C4D-9532-9985A01C0451}"/>
    <dgm:cxn modelId="{9858CBFE-9B13-4CB3-B98F-57B7AEB1D581}" type="presParOf" srcId="{44566395-1CEB-4A30-AE55-F6AEB650EF8C}" destId="{36ADFB12-A18D-4A51-852F-6C26F90E392D}" srcOrd="0" destOrd="0" presId="urn:microsoft.com/office/officeart/2005/8/layout/vList6"/>
    <dgm:cxn modelId="{6E33B435-C34C-4FCC-846D-3E521C922E6C}" type="presParOf" srcId="{36ADFB12-A18D-4A51-852F-6C26F90E392D}" destId="{696D5040-C0FC-477F-971A-E4F25DD3DF81}" srcOrd="0" destOrd="0" presId="urn:microsoft.com/office/officeart/2005/8/layout/vList6"/>
    <dgm:cxn modelId="{829F7FF3-3932-4E6A-8C63-B01ED50C099E}" type="presParOf" srcId="{36ADFB12-A18D-4A51-852F-6C26F90E392D}" destId="{E881888C-E1E6-45E7-90C2-1FECDCE2CD6D}" srcOrd="1" destOrd="0" presId="urn:microsoft.com/office/officeart/2005/8/layout/vList6"/>
    <dgm:cxn modelId="{2CD06B47-A52E-458E-A53D-F89C12539436}" type="presParOf" srcId="{44566395-1CEB-4A30-AE55-F6AEB650EF8C}" destId="{43E88493-3DAE-4F6F-823E-2663CB203164}" srcOrd="1" destOrd="0" presId="urn:microsoft.com/office/officeart/2005/8/layout/vList6"/>
    <dgm:cxn modelId="{7F0917B5-9120-4FCE-A509-AB95A0DAB59E}" type="presParOf" srcId="{44566395-1CEB-4A30-AE55-F6AEB650EF8C}" destId="{5B88E674-99CD-46CC-9FEE-D439AD8BDAFE}" srcOrd="2" destOrd="0" presId="urn:microsoft.com/office/officeart/2005/8/layout/vList6"/>
    <dgm:cxn modelId="{D8DF601B-D19D-404C-BBF9-8ABE7755191B}" type="presParOf" srcId="{5B88E674-99CD-46CC-9FEE-D439AD8BDAFE}" destId="{744A8719-067D-488F-B28F-A2F9B07CD072}" srcOrd="0" destOrd="0" presId="urn:microsoft.com/office/officeart/2005/8/layout/vList6"/>
    <dgm:cxn modelId="{9697BC27-B476-42AD-A446-20DB0217709C}" type="presParOf" srcId="{5B88E674-99CD-46CC-9FEE-D439AD8BDAFE}" destId="{BD65AA64-F1B6-4386-823E-241C2B4F9188}" srcOrd="1" destOrd="0" presId="urn:microsoft.com/office/officeart/2005/8/layout/vList6"/>
    <dgm:cxn modelId="{528AF86D-1388-4C8C-83F7-EBC95414D70D}" type="presParOf" srcId="{44566395-1CEB-4A30-AE55-F6AEB650EF8C}" destId="{3E54D6D7-8BEB-4151-9179-DE6166FACA86}" srcOrd="3" destOrd="0" presId="urn:microsoft.com/office/officeart/2005/8/layout/vList6"/>
    <dgm:cxn modelId="{AC073936-46B5-4797-895B-B656CE55B1DF}" type="presParOf" srcId="{44566395-1CEB-4A30-AE55-F6AEB650EF8C}" destId="{5CD7E13F-949C-4287-B43E-1C1FAFC9F8EB}" srcOrd="4" destOrd="0" presId="urn:microsoft.com/office/officeart/2005/8/layout/vList6"/>
    <dgm:cxn modelId="{C4B76EB5-A8DC-44B7-8C90-99538408B1C3}" type="presParOf" srcId="{5CD7E13F-949C-4287-B43E-1C1FAFC9F8EB}" destId="{C587279E-7AFA-435A-A937-74A47D1BE54F}" srcOrd="0" destOrd="0" presId="urn:microsoft.com/office/officeart/2005/8/layout/vList6"/>
    <dgm:cxn modelId="{7F393B1F-FBE8-44E8-B437-C3AF579B6C9D}" type="presParOf" srcId="{5CD7E13F-949C-4287-B43E-1C1FAFC9F8EB}" destId="{9A52939D-3A6D-4387-B086-EB0DEED071F1}" srcOrd="1" destOrd="0" presId="urn:microsoft.com/office/officeart/2005/8/layout/vList6"/>
    <dgm:cxn modelId="{7223F126-DACA-4A2B-9BDF-EF919C7A7800}" type="presParOf" srcId="{44566395-1CEB-4A30-AE55-F6AEB650EF8C}" destId="{A6109171-4060-458F-B90E-53DCB896F562}" srcOrd="5" destOrd="0" presId="urn:microsoft.com/office/officeart/2005/8/layout/vList6"/>
    <dgm:cxn modelId="{C2D9948B-0A47-4DD6-81B4-57D9164B96DA}" type="presParOf" srcId="{44566395-1CEB-4A30-AE55-F6AEB650EF8C}" destId="{2BC0B568-48C6-4A58-BB90-E3D2798C1FFB}" srcOrd="6" destOrd="0" presId="urn:microsoft.com/office/officeart/2005/8/layout/vList6"/>
    <dgm:cxn modelId="{135C64F7-3624-449F-9CE4-04BD10652F2F}" type="presParOf" srcId="{2BC0B568-48C6-4A58-BB90-E3D2798C1FFB}" destId="{43C406B7-15CC-497F-9BB3-DEAAFBCA0218}" srcOrd="0" destOrd="0" presId="urn:microsoft.com/office/officeart/2005/8/layout/vList6"/>
    <dgm:cxn modelId="{B10407A0-5D65-40B5-AB2E-DE919A692F3D}" type="presParOf" srcId="{2BC0B568-48C6-4A58-BB90-E3D2798C1FFB}" destId="{0FEBF953-6E90-4137-8B50-D3C27B6E99AD}" srcOrd="1" destOrd="0" presId="urn:microsoft.com/office/officeart/2005/8/layout/vList6"/>
    <dgm:cxn modelId="{9F257B44-8594-410E-9854-B48162909DDF}" type="presParOf" srcId="{44566395-1CEB-4A30-AE55-F6AEB650EF8C}" destId="{838B0F66-79B1-43C1-AA1B-21C0A534B1AF}" srcOrd="7" destOrd="0" presId="urn:microsoft.com/office/officeart/2005/8/layout/vList6"/>
    <dgm:cxn modelId="{B4F2E5CF-C92C-4CA9-8A4E-B4804C9CEB3F}" type="presParOf" srcId="{44566395-1CEB-4A30-AE55-F6AEB650EF8C}" destId="{3AC49813-F33C-4D02-87D6-412A02BAA113}" srcOrd="8" destOrd="0" presId="urn:microsoft.com/office/officeart/2005/8/layout/vList6"/>
    <dgm:cxn modelId="{E82CDD89-FA9E-4448-9539-4A4C060DCF32}" type="presParOf" srcId="{3AC49813-F33C-4D02-87D6-412A02BAA113}" destId="{19326C52-440D-4951-A50B-3F1CDE64FC9D}" srcOrd="0" destOrd="0" presId="urn:microsoft.com/office/officeart/2005/8/layout/vList6"/>
    <dgm:cxn modelId="{F3DE836B-8833-4C10-A391-37C85586B669}" type="presParOf" srcId="{3AC49813-F33C-4D02-87D6-412A02BAA113}" destId="{4668592C-3295-4479-81E9-5252E0850585}"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81888C-E1E6-45E7-90C2-1FECDCE2CD6D}">
      <dsp:nvSpPr>
        <dsp:cNvPr id="0" name=""/>
        <dsp:cNvSpPr/>
      </dsp:nvSpPr>
      <dsp:spPr>
        <a:xfrm>
          <a:off x="3485187" y="1644"/>
          <a:ext cx="5227780" cy="890231"/>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 tIns="7620" rIns="7620" bIns="7620" numCol="1" spcCol="1270" anchor="t" anchorCtr="0">
          <a:noAutofit/>
        </a:bodyPr>
        <a:lstStyle/>
        <a:p>
          <a:pPr marL="114300" lvl="1" indent="-114300" algn="l" defTabSz="533400">
            <a:lnSpc>
              <a:spcPct val="90000"/>
            </a:lnSpc>
            <a:spcBef>
              <a:spcPct val="0"/>
            </a:spcBef>
            <a:spcAft>
              <a:spcPct val="15000"/>
            </a:spcAft>
            <a:buChar char="•"/>
          </a:pPr>
          <a:r>
            <a:rPr lang="en-GB" sz="1200" kern="1200" dirty="0"/>
            <a:t>Leadership programmes</a:t>
          </a:r>
          <a:endParaRPr lang="en-US" sz="1200" kern="1200" dirty="0"/>
        </a:p>
        <a:p>
          <a:pPr marL="114300" lvl="1" indent="-114300" algn="l" defTabSz="533400">
            <a:lnSpc>
              <a:spcPct val="90000"/>
            </a:lnSpc>
            <a:spcBef>
              <a:spcPct val="0"/>
            </a:spcBef>
            <a:spcAft>
              <a:spcPct val="15000"/>
            </a:spcAft>
            <a:buChar char="•"/>
          </a:pPr>
          <a:r>
            <a:rPr lang="en-GB" sz="1200" kern="1200" dirty="0"/>
            <a:t>Organisational development </a:t>
          </a:r>
        </a:p>
        <a:p>
          <a:pPr marL="114300" lvl="1" indent="-114300" algn="l" defTabSz="533400">
            <a:lnSpc>
              <a:spcPct val="90000"/>
            </a:lnSpc>
            <a:spcBef>
              <a:spcPct val="0"/>
            </a:spcBef>
            <a:spcAft>
              <a:spcPct val="15000"/>
            </a:spcAft>
            <a:buChar char="•"/>
          </a:pPr>
          <a:r>
            <a:rPr lang="en-GB" sz="1200" kern="1200" dirty="0"/>
            <a:t>Job descriptions ‘</a:t>
          </a:r>
          <a:r>
            <a:rPr lang="en-GB" sz="1200" i="1" kern="1200" dirty="0"/>
            <a:t>they are now more generic, and outcome based</a:t>
          </a:r>
          <a:r>
            <a:rPr lang="en-GB" sz="1200" kern="1200" dirty="0"/>
            <a:t>’</a:t>
          </a:r>
        </a:p>
      </dsp:txBody>
      <dsp:txXfrm>
        <a:off x="3485187" y="112923"/>
        <a:ext cx="4893943" cy="667673"/>
      </dsp:txXfrm>
    </dsp:sp>
    <dsp:sp modelId="{696D5040-C0FC-477F-971A-E4F25DD3DF81}">
      <dsp:nvSpPr>
        <dsp:cNvPr id="0" name=""/>
        <dsp:cNvSpPr/>
      </dsp:nvSpPr>
      <dsp:spPr>
        <a:xfrm>
          <a:off x="0" y="1644"/>
          <a:ext cx="3485187" cy="89023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70485" rIns="140970" bIns="70485" numCol="1" spcCol="1270" anchor="ctr" anchorCtr="0">
          <a:noAutofit/>
        </a:bodyPr>
        <a:lstStyle/>
        <a:p>
          <a:pPr marL="0" lvl="0" indent="0" algn="ctr" defTabSz="1644650" rtl="0">
            <a:lnSpc>
              <a:spcPct val="90000"/>
            </a:lnSpc>
            <a:spcBef>
              <a:spcPct val="0"/>
            </a:spcBef>
            <a:spcAft>
              <a:spcPct val="35000"/>
            </a:spcAft>
            <a:buNone/>
          </a:pPr>
          <a:r>
            <a:rPr lang="en-GB" sz="3700" kern="1200" dirty="0"/>
            <a:t>Informing</a:t>
          </a:r>
        </a:p>
      </dsp:txBody>
      <dsp:txXfrm>
        <a:off x="43457" y="45101"/>
        <a:ext cx="3398273" cy="803317"/>
      </dsp:txXfrm>
    </dsp:sp>
    <dsp:sp modelId="{BD65AA64-F1B6-4386-823E-241C2B4F9188}">
      <dsp:nvSpPr>
        <dsp:cNvPr id="0" name=""/>
        <dsp:cNvSpPr/>
      </dsp:nvSpPr>
      <dsp:spPr>
        <a:xfrm>
          <a:off x="3485187" y="980898"/>
          <a:ext cx="5227780" cy="890231"/>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 tIns="7620" rIns="7620" bIns="7620" numCol="1" spcCol="1270" anchor="t" anchorCtr="0">
          <a:noAutofit/>
        </a:bodyPr>
        <a:lstStyle/>
        <a:p>
          <a:pPr marL="114300" lvl="1" indent="-114300" algn="l" defTabSz="533400">
            <a:lnSpc>
              <a:spcPct val="90000"/>
            </a:lnSpc>
            <a:spcBef>
              <a:spcPct val="0"/>
            </a:spcBef>
            <a:spcAft>
              <a:spcPct val="15000"/>
            </a:spcAft>
            <a:buChar char="•"/>
          </a:pPr>
          <a:r>
            <a:rPr lang="en-GB" sz="1200" kern="1200" dirty="0"/>
            <a:t>Reassurance, confirmation, confidence  </a:t>
          </a:r>
          <a:endParaRPr lang="en-US" sz="1200" kern="1200" dirty="0"/>
        </a:p>
        <a:p>
          <a:pPr marL="114300" lvl="1" indent="-114300" algn="l" defTabSz="533400">
            <a:lnSpc>
              <a:spcPct val="90000"/>
            </a:lnSpc>
            <a:spcBef>
              <a:spcPct val="0"/>
            </a:spcBef>
            <a:spcAft>
              <a:spcPct val="15000"/>
            </a:spcAft>
            <a:buChar char="•"/>
          </a:pPr>
          <a:r>
            <a:rPr lang="en-GB" sz="1200" kern="1200" dirty="0"/>
            <a:t>Conceptual framework ‘</a:t>
          </a:r>
          <a:r>
            <a:rPr lang="en-GB" sz="1200" i="1" kern="1200" dirty="0"/>
            <a:t>because we know there is a huge amount of research gone into this - not just my gut instinct</a:t>
          </a:r>
          <a:r>
            <a:rPr lang="en-GB" sz="1200" kern="1200" dirty="0"/>
            <a:t>’.</a:t>
          </a:r>
          <a:endParaRPr lang="en-US" sz="1200" kern="1200" dirty="0"/>
        </a:p>
      </dsp:txBody>
      <dsp:txXfrm>
        <a:off x="3485187" y="1092177"/>
        <a:ext cx="4893943" cy="667673"/>
      </dsp:txXfrm>
    </dsp:sp>
    <dsp:sp modelId="{744A8719-067D-488F-B28F-A2F9B07CD072}">
      <dsp:nvSpPr>
        <dsp:cNvPr id="0" name=""/>
        <dsp:cNvSpPr/>
      </dsp:nvSpPr>
      <dsp:spPr>
        <a:xfrm>
          <a:off x="0" y="980898"/>
          <a:ext cx="3485187" cy="89023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70485" rIns="140970" bIns="70485" numCol="1" spcCol="1270" anchor="ctr" anchorCtr="0">
          <a:noAutofit/>
        </a:bodyPr>
        <a:lstStyle/>
        <a:p>
          <a:pPr marL="0" lvl="0" indent="0" algn="ctr" defTabSz="1644650" rtl="0">
            <a:lnSpc>
              <a:spcPct val="90000"/>
            </a:lnSpc>
            <a:spcBef>
              <a:spcPct val="0"/>
            </a:spcBef>
            <a:spcAft>
              <a:spcPct val="35000"/>
            </a:spcAft>
            <a:buNone/>
          </a:pPr>
          <a:r>
            <a:rPr lang="en-GB" sz="3700" kern="1200"/>
            <a:t>Assuring</a:t>
          </a:r>
        </a:p>
      </dsp:txBody>
      <dsp:txXfrm>
        <a:off x="43457" y="1024355"/>
        <a:ext cx="3398273" cy="803317"/>
      </dsp:txXfrm>
    </dsp:sp>
    <dsp:sp modelId="{9A52939D-3A6D-4387-B086-EB0DEED071F1}">
      <dsp:nvSpPr>
        <dsp:cNvPr id="0" name=""/>
        <dsp:cNvSpPr/>
      </dsp:nvSpPr>
      <dsp:spPr>
        <a:xfrm>
          <a:off x="3485187" y="1960153"/>
          <a:ext cx="5227780" cy="890231"/>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85" tIns="6985" rIns="6985" bIns="6985" numCol="1" spcCol="1270" anchor="t" anchorCtr="0">
          <a:noAutofit/>
        </a:bodyPr>
        <a:lstStyle/>
        <a:p>
          <a:pPr marL="57150" lvl="1" indent="-57150" algn="l" defTabSz="488950">
            <a:lnSpc>
              <a:spcPct val="90000"/>
            </a:lnSpc>
            <a:spcBef>
              <a:spcPct val="0"/>
            </a:spcBef>
            <a:spcAft>
              <a:spcPct val="15000"/>
            </a:spcAft>
            <a:buChar char="•"/>
          </a:pPr>
          <a:r>
            <a:rPr lang="en-GB" sz="1100" kern="1200" dirty="0"/>
            <a:t>Provocative, helps to unstick traditional thinking</a:t>
          </a:r>
          <a:endParaRPr lang="en-US" sz="1100" kern="1200" dirty="0"/>
        </a:p>
        <a:p>
          <a:pPr marL="57150" lvl="1" indent="-57150" algn="l" defTabSz="488950">
            <a:lnSpc>
              <a:spcPct val="90000"/>
            </a:lnSpc>
            <a:spcBef>
              <a:spcPct val="0"/>
            </a:spcBef>
            <a:spcAft>
              <a:spcPct val="15000"/>
            </a:spcAft>
            <a:buChar char="•"/>
          </a:pPr>
          <a:r>
            <a:rPr lang="en-GB" sz="1100" kern="1200" dirty="0"/>
            <a:t>‘</a:t>
          </a:r>
          <a:r>
            <a:rPr lang="en-GB" sz="1100" i="1" kern="1200" dirty="0"/>
            <a:t>In the model I see a genuine attempt to bring in some very different language and a very different way of looking at the world’.</a:t>
          </a:r>
          <a:r>
            <a:rPr lang="en-GB" sz="1100" kern="1200" dirty="0"/>
            <a:t> </a:t>
          </a:r>
          <a:endParaRPr lang="en-US" sz="1100" kern="1200" dirty="0"/>
        </a:p>
      </dsp:txBody>
      <dsp:txXfrm>
        <a:off x="3485187" y="2071432"/>
        <a:ext cx="4893943" cy="667673"/>
      </dsp:txXfrm>
    </dsp:sp>
    <dsp:sp modelId="{C587279E-7AFA-435A-A937-74A47D1BE54F}">
      <dsp:nvSpPr>
        <dsp:cNvPr id="0" name=""/>
        <dsp:cNvSpPr/>
      </dsp:nvSpPr>
      <dsp:spPr>
        <a:xfrm>
          <a:off x="0" y="1960153"/>
          <a:ext cx="3485187" cy="89023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70485" rIns="140970" bIns="70485" numCol="1" spcCol="1270" anchor="ctr" anchorCtr="0">
          <a:noAutofit/>
        </a:bodyPr>
        <a:lstStyle/>
        <a:p>
          <a:pPr marL="0" lvl="0" indent="0" algn="ctr" defTabSz="1644650" rtl="0">
            <a:lnSpc>
              <a:spcPct val="90000"/>
            </a:lnSpc>
            <a:spcBef>
              <a:spcPct val="0"/>
            </a:spcBef>
            <a:spcAft>
              <a:spcPct val="35000"/>
            </a:spcAft>
            <a:buNone/>
          </a:pPr>
          <a:r>
            <a:rPr lang="en-GB" sz="3700" kern="1200"/>
            <a:t>Challenging </a:t>
          </a:r>
        </a:p>
      </dsp:txBody>
      <dsp:txXfrm>
        <a:off x="43457" y="2003610"/>
        <a:ext cx="3398273" cy="803317"/>
      </dsp:txXfrm>
    </dsp:sp>
    <dsp:sp modelId="{0FEBF953-6E90-4137-8B50-D3C27B6E99AD}">
      <dsp:nvSpPr>
        <dsp:cNvPr id="0" name=""/>
        <dsp:cNvSpPr/>
      </dsp:nvSpPr>
      <dsp:spPr>
        <a:xfrm>
          <a:off x="3485187" y="2939408"/>
          <a:ext cx="5227780" cy="890231"/>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 tIns="7620" rIns="7620" bIns="7620" numCol="1" spcCol="1270" anchor="t" anchorCtr="0">
          <a:noAutofit/>
        </a:bodyPr>
        <a:lstStyle/>
        <a:p>
          <a:pPr marL="114300" lvl="1" indent="-114300" algn="l" defTabSz="533400">
            <a:lnSpc>
              <a:spcPct val="90000"/>
            </a:lnSpc>
            <a:spcBef>
              <a:spcPct val="0"/>
            </a:spcBef>
            <a:spcAft>
              <a:spcPct val="15000"/>
            </a:spcAft>
            <a:buChar char="•"/>
          </a:pPr>
          <a:r>
            <a:rPr lang="en-US" sz="1200" kern="1200" dirty="0" err="1"/>
            <a:t>Organise</a:t>
          </a:r>
          <a:r>
            <a:rPr lang="en-US" sz="1200" kern="1200" dirty="0"/>
            <a:t> and structure thinking, processes and products</a:t>
          </a:r>
        </a:p>
        <a:p>
          <a:pPr marL="114300" lvl="1" indent="-114300" algn="l" defTabSz="533400">
            <a:lnSpc>
              <a:spcPct val="90000"/>
            </a:lnSpc>
            <a:spcBef>
              <a:spcPct val="0"/>
            </a:spcBef>
            <a:spcAft>
              <a:spcPct val="15000"/>
            </a:spcAft>
            <a:buChar char="•"/>
          </a:pPr>
          <a:r>
            <a:rPr lang="en-US" sz="1200" kern="1200" dirty="0"/>
            <a:t>Transformation </a:t>
          </a:r>
          <a:r>
            <a:rPr lang="en-US" sz="1200" kern="1200" dirty="0" err="1"/>
            <a:t>programmes</a:t>
          </a:r>
          <a:r>
            <a:rPr lang="en-US" sz="1200" kern="1200" dirty="0"/>
            <a:t>, performance management frameworks</a:t>
          </a:r>
        </a:p>
        <a:p>
          <a:pPr marL="114300" lvl="1" indent="-114300" algn="l" defTabSz="533400">
            <a:lnSpc>
              <a:spcPct val="90000"/>
            </a:lnSpc>
            <a:spcBef>
              <a:spcPct val="0"/>
            </a:spcBef>
            <a:spcAft>
              <a:spcPct val="15000"/>
            </a:spcAft>
            <a:buChar char="•"/>
          </a:pPr>
          <a:r>
            <a:rPr lang="en-GB" sz="1200" i="1" kern="1200" dirty="0"/>
            <a:t>Given us a language to understand what was happening’</a:t>
          </a:r>
          <a:endParaRPr lang="en-US" sz="1200" i="1" kern="1200" dirty="0"/>
        </a:p>
      </dsp:txBody>
      <dsp:txXfrm>
        <a:off x="3485187" y="3050687"/>
        <a:ext cx="4893943" cy="667673"/>
      </dsp:txXfrm>
    </dsp:sp>
    <dsp:sp modelId="{43C406B7-15CC-497F-9BB3-DEAAFBCA0218}">
      <dsp:nvSpPr>
        <dsp:cNvPr id="0" name=""/>
        <dsp:cNvSpPr/>
      </dsp:nvSpPr>
      <dsp:spPr>
        <a:xfrm>
          <a:off x="0" y="2939408"/>
          <a:ext cx="3485187" cy="89023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70485" rIns="140970" bIns="70485" numCol="1" spcCol="1270" anchor="ctr" anchorCtr="0">
          <a:noAutofit/>
        </a:bodyPr>
        <a:lstStyle/>
        <a:p>
          <a:pPr marL="0" lvl="0" indent="0" algn="ctr" defTabSz="1644650" rtl="0">
            <a:lnSpc>
              <a:spcPct val="90000"/>
            </a:lnSpc>
            <a:spcBef>
              <a:spcPct val="0"/>
            </a:spcBef>
            <a:spcAft>
              <a:spcPct val="35000"/>
            </a:spcAft>
            <a:buNone/>
          </a:pPr>
          <a:r>
            <a:rPr lang="en-GB" sz="3700" kern="1200"/>
            <a:t>Framing </a:t>
          </a:r>
        </a:p>
      </dsp:txBody>
      <dsp:txXfrm>
        <a:off x="43457" y="2982865"/>
        <a:ext cx="3398273" cy="803317"/>
      </dsp:txXfrm>
    </dsp:sp>
    <dsp:sp modelId="{4668592C-3295-4479-81E9-5252E0850585}">
      <dsp:nvSpPr>
        <dsp:cNvPr id="0" name=""/>
        <dsp:cNvSpPr/>
      </dsp:nvSpPr>
      <dsp:spPr>
        <a:xfrm>
          <a:off x="3485187" y="3918663"/>
          <a:ext cx="5227780" cy="890231"/>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 tIns="7620" rIns="7620" bIns="7620" numCol="1" spcCol="1270" anchor="t" anchorCtr="0">
          <a:noAutofit/>
        </a:bodyPr>
        <a:lstStyle/>
        <a:p>
          <a:pPr marL="114300" lvl="1" indent="-114300" algn="l" defTabSz="533400">
            <a:lnSpc>
              <a:spcPct val="90000"/>
            </a:lnSpc>
            <a:spcBef>
              <a:spcPct val="0"/>
            </a:spcBef>
            <a:spcAft>
              <a:spcPct val="15000"/>
            </a:spcAft>
            <a:buChar char="•"/>
          </a:pPr>
          <a:r>
            <a:rPr lang="en-GB" sz="1200" kern="1200" dirty="0"/>
            <a:t>Foundation for a new approach or initiative – profound impact</a:t>
          </a:r>
          <a:endParaRPr lang="en-US" sz="1200" kern="1200" dirty="0"/>
        </a:p>
        <a:p>
          <a:pPr marL="114300" lvl="1" indent="-114300" algn="l" defTabSz="533400">
            <a:lnSpc>
              <a:spcPct val="90000"/>
            </a:lnSpc>
            <a:spcBef>
              <a:spcPct val="0"/>
            </a:spcBef>
            <a:spcAft>
              <a:spcPct val="15000"/>
            </a:spcAft>
            <a:buChar char="•"/>
          </a:pPr>
          <a:r>
            <a:rPr lang="en-GB" sz="1200" i="1" kern="1200" dirty="0"/>
            <a:t>‘We are redesigning our HR function and it is in the centre of that - part of the discussion now for HR as it wouldn't have been before’.</a:t>
          </a:r>
          <a:endParaRPr lang="en-US" sz="1200" i="1" kern="1200" dirty="0"/>
        </a:p>
      </dsp:txBody>
      <dsp:txXfrm>
        <a:off x="3485187" y="4029942"/>
        <a:ext cx="4893943" cy="667673"/>
      </dsp:txXfrm>
    </dsp:sp>
    <dsp:sp modelId="{19326C52-440D-4951-A50B-3F1CDE64FC9D}">
      <dsp:nvSpPr>
        <dsp:cNvPr id="0" name=""/>
        <dsp:cNvSpPr/>
      </dsp:nvSpPr>
      <dsp:spPr>
        <a:xfrm>
          <a:off x="0" y="3918663"/>
          <a:ext cx="3485187" cy="89023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70485" rIns="140970" bIns="70485" numCol="1" spcCol="1270" anchor="ctr" anchorCtr="0">
          <a:noAutofit/>
        </a:bodyPr>
        <a:lstStyle/>
        <a:p>
          <a:pPr marL="0" lvl="0" indent="0" algn="ctr" defTabSz="1644650" rtl="0">
            <a:lnSpc>
              <a:spcPct val="90000"/>
            </a:lnSpc>
            <a:spcBef>
              <a:spcPct val="0"/>
            </a:spcBef>
            <a:spcAft>
              <a:spcPct val="35000"/>
            </a:spcAft>
            <a:buNone/>
          </a:pPr>
          <a:r>
            <a:rPr lang="en-GB" sz="3700" kern="1200"/>
            <a:t>Underpinning </a:t>
          </a:r>
        </a:p>
      </dsp:txBody>
      <dsp:txXfrm>
        <a:off x="43457" y="3962120"/>
        <a:ext cx="3398273" cy="803317"/>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27CBE8-323E-4C55-9688-C7DDBCB3BE81}" type="datetimeFigureOut">
              <a:rPr lang="en-US" smtClean="0"/>
              <a:t>4/12/2019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7D04AD-0FC8-47F4-8D75-4963D7DDEB4C}" type="slidenum">
              <a:rPr lang="en-US" smtClean="0"/>
              <a:t>‹#›</a:t>
            </a:fld>
            <a:endParaRPr lang="en-US"/>
          </a:p>
        </p:txBody>
      </p:sp>
    </p:spTree>
    <p:extLst>
      <p:ext uri="{BB962C8B-B14F-4D97-AF65-F5344CB8AC3E}">
        <p14:creationId xmlns:p14="http://schemas.microsoft.com/office/powerpoint/2010/main" val="3908570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_ENREF_25"/><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_ENREF_8"/></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lvl="0"/>
            <a:r>
              <a:rPr lang="en-AU" sz="1200" b="0" kern="1200" dirty="0">
                <a:solidFill>
                  <a:schemeClr val="tx1"/>
                </a:solidFill>
                <a:effectLst/>
                <a:latin typeface="+mn-lt"/>
                <a:ea typeface="+mn-ea"/>
                <a:cs typeface="+mn-cs"/>
              </a:rPr>
              <a:t>Intro</a:t>
            </a:r>
            <a:r>
              <a:rPr lang="en-AU" sz="1200" b="0" kern="1200" baseline="0" dirty="0">
                <a:solidFill>
                  <a:schemeClr val="tx1"/>
                </a:solidFill>
                <a:effectLst/>
                <a:latin typeface="+mn-lt"/>
                <a:ea typeface="+mn-ea"/>
                <a:cs typeface="+mn-cs"/>
              </a:rPr>
              <a:t> to research ESRC funded, interviews and lit review.  Being developed across local government and health.</a:t>
            </a:r>
          </a:p>
          <a:p>
            <a:pPr lvl="0"/>
            <a:endParaRPr lang="en-AU" sz="1200" b="0" kern="1200" dirty="0">
              <a:solidFill>
                <a:schemeClr val="tx1"/>
              </a:solidFill>
              <a:effectLst/>
              <a:latin typeface="+mn-lt"/>
              <a:ea typeface="+mn-ea"/>
              <a:cs typeface="+mn-cs"/>
            </a:endParaRPr>
          </a:p>
          <a:p>
            <a:pPr lvl="0"/>
            <a:r>
              <a:rPr lang="en-AU" sz="1200" b="1" kern="1200" dirty="0">
                <a:solidFill>
                  <a:schemeClr val="tx1"/>
                </a:solidFill>
                <a:effectLst/>
                <a:latin typeface="+mn-lt"/>
                <a:ea typeface="+mn-ea"/>
                <a:cs typeface="+mn-cs"/>
              </a:rPr>
              <a:t>Slide 1 – roles </a:t>
            </a:r>
          </a:p>
          <a:p>
            <a:pPr lvl="0"/>
            <a:endParaRPr lang="en-AU" sz="1200" b="1" kern="1200" dirty="0">
              <a:solidFill>
                <a:schemeClr val="tx1"/>
              </a:solidFill>
              <a:effectLst/>
              <a:latin typeface="+mn-lt"/>
              <a:ea typeface="+mn-ea"/>
              <a:cs typeface="+mn-cs"/>
            </a:endParaRPr>
          </a:p>
          <a:p>
            <a:pPr lvl="0"/>
            <a:r>
              <a:rPr lang="en-AU" sz="1200" b="0" kern="1200" dirty="0">
                <a:solidFill>
                  <a:schemeClr val="tx1"/>
                </a:solidFill>
                <a:effectLst/>
                <a:latin typeface="+mn-lt"/>
                <a:ea typeface="+mn-ea"/>
                <a:cs typeface="+mn-cs"/>
              </a:rPr>
              <a:t>to</a:t>
            </a:r>
            <a:r>
              <a:rPr lang="en-AU" sz="1200" b="0" kern="1200" baseline="0" dirty="0">
                <a:solidFill>
                  <a:schemeClr val="tx1"/>
                </a:solidFill>
                <a:effectLst/>
                <a:latin typeface="+mn-lt"/>
                <a:ea typeface="+mn-ea"/>
                <a:cs typeface="+mn-cs"/>
              </a:rPr>
              <a:t> work in an integrated setting public servants need to develop a new set of workforce roles, different from those of the past.   This is captured by the role of </a:t>
            </a:r>
            <a:r>
              <a:rPr lang="en-AU" sz="1200" b="0" kern="1200" dirty="0">
                <a:solidFill>
                  <a:schemeClr val="tx1"/>
                </a:solidFill>
                <a:effectLst/>
                <a:latin typeface="+mn-lt"/>
                <a:ea typeface="+mn-ea"/>
                <a:cs typeface="+mn-cs"/>
              </a:rPr>
              <a:t>a municipal entrepreneur, undertaking a wide range of roles and acting as a steward of</a:t>
            </a:r>
            <a:r>
              <a:rPr lang="en-AU" sz="1200" b="0" kern="1200" baseline="0" dirty="0">
                <a:solidFill>
                  <a:schemeClr val="tx1"/>
                </a:solidFill>
                <a:effectLst/>
                <a:latin typeface="+mn-lt"/>
                <a:ea typeface="+mn-ea"/>
                <a:cs typeface="+mn-cs"/>
              </a:rPr>
              <a:t> scarce resources.  This is resources focused around individuals and places, rather than being a steward of resources in own institution.  Ensuring we know how best to spend our resources, what works best and stopping things that don’t work – identifying the value.  </a:t>
            </a:r>
          </a:p>
          <a:p>
            <a:pPr lvl="0"/>
            <a:endParaRPr lang="en-AU" sz="1200" b="0" kern="1200" baseline="0" dirty="0">
              <a:solidFill>
                <a:schemeClr val="tx1"/>
              </a:solidFill>
              <a:effectLst/>
              <a:latin typeface="+mn-lt"/>
              <a:ea typeface="+mn-ea"/>
              <a:cs typeface="+mn-cs"/>
            </a:endParaRPr>
          </a:p>
          <a:p>
            <a:pPr lvl="0"/>
            <a:r>
              <a:rPr lang="en-AU" sz="1200" b="0" kern="1200" baseline="0" dirty="0">
                <a:solidFill>
                  <a:schemeClr val="tx1"/>
                </a:solidFill>
                <a:effectLst/>
                <a:latin typeface="+mn-lt"/>
                <a:ea typeface="+mn-ea"/>
                <a:cs typeface="+mn-cs"/>
              </a:rPr>
              <a:t>Other roles include story teller – particularly powerful when public servants tell the stories of how our residents experience our services – patient journey mapping but making it human and powerful.  </a:t>
            </a:r>
          </a:p>
          <a:p>
            <a:pPr lvl="0"/>
            <a:endParaRPr lang="en-AU" sz="1200" b="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baseline="0" dirty="0">
                <a:solidFill>
                  <a:schemeClr val="tx1"/>
                </a:solidFill>
                <a:effectLst/>
                <a:latin typeface="+mn-lt"/>
                <a:ea typeface="+mn-ea"/>
                <a:cs typeface="+mn-cs"/>
              </a:rPr>
              <a:t>Resource weaver role is vital in integration – not just about financial resources but people, community resource.  So it might be a housing officer tapping into support available for a potentially vulnerable tenant, a social worker helping to find a lonely carer a choir to sing with, a cancer nurse helping to ensure someone has applied for benefits.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baseline="0" dirty="0">
                <a:solidFill>
                  <a:schemeClr val="tx1"/>
                </a:solidFill>
                <a:effectLst/>
                <a:latin typeface="+mn-lt"/>
                <a:ea typeface="+mn-ea"/>
                <a:cs typeface="+mn-cs"/>
              </a:rPr>
              <a:t>Systems architect – being able to develop new systems for people – design new systems around people and dismantle those that don’t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baseline="0" dirty="0">
                <a:solidFill>
                  <a:schemeClr val="tx1"/>
                </a:solidFill>
                <a:effectLst/>
                <a:latin typeface="+mn-lt"/>
                <a:ea typeface="+mn-ea"/>
                <a:cs typeface="+mn-cs"/>
              </a:rPr>
              <a:t>Finally navigator role – this is key within the complex world of public services that we have inherited and developed.  Somebody spoke about acting as a satnav for people – though others have said it’s about giving people GPS ability and enabling them to do it for themselves.  </a:t>
            </a:r>
          </a:p>
          <a:p>
            <a:pPr lvl="0"/>
            <a:endParaRPr lang="en-GB" sz="1200" b="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Future public services require a set of workforce roles which may be different than those of the past. As one interviewee put it, </a:t>
            </a:r>
            <a:r>
              <a:rPr lang="en-GB" sz="1200" i="1" kern="1200" dirty="0">
                <a:solidFill>
                  <a:schemeClr val="tx1"/>
                </a:solidFill>
                <a:effectLst/>
                <a:latin typeface="+mn-lt"/>
                <a:ea typeface="+mn-ea"/>
                <a:cs typeface="+mn-cs"/>
              </a:rPr>
              <a:t>‘In the future you will need to be a municipal entrepreneur, a steward of scarce public resources.’ </a:t>
            </a:r>
            <a:r>
              <a:rPr lang="en-GB" sz="1200" kern="1200" dirty="0">
                <a:solidFill>
                  <a:schemeClr val="tx1"/>
                </a:solidFill>
                <a:effectLst/>
                <a:latin typeface="+mn-lt"/>
                <a:ea typeface="+mn-ea"/>
                <a:cs typeface="+mn-cs"/>
              </a:rPr>
              <a:t>New roles that may be performed by the public servants of the future include story teller, resource weaver, systems architect and navigator.</a:t>
            </a:r>
          </a:p>
          <a:p>
            <a:endParaRPr lang="en-GB" dirty="0"/>
          </a:p>
          <a:p>
            <a:r>
              <a:rPr lang="en-GB" sz="1200" kern="1200" dirty="0">
                <a:solidFill>
                  <a:schemeClr val="tx1"/>
                </a:solidFill>
                <a:effectLst/>
                <a:latin typeface="+mn-lt"/>
                <a:ea typeface="+mn-ea"/>
                <a:cs typeface="+mn-cs"/>
              </a:rPr>
              <a:t>The University of Birmingham Policy Commission Report highlighted existing roles which were likely to continue to be important: commissioner, broker, networker, adjudicator, regulator, protector. Of these, it was commissioning which was raised most frequently by interviewees. There was a widespread assumption that commissioning was a vital function but one that is not done well</a:t>
            </a: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Similarly not everyone accepted the narrative of changing roles:</a:t>
            </a:r>
            <a:r>
              <a:rPr lang="en-GB" sz="1200" i="1" kern="1200" dirty="0">
                <a:solidFill>
                  <a:schemeClr val="tx1"/>
                </a:solidFill>
                <a:effectLst/>
                <a:latin typeface="+mn-lt"/>
                <a:ea typeface="+mn-ea"/>
                <a:cs typeface="+mn-cs"/>
              </a:rPr>
              <a:t> ‘the roads will still need to be swept, the leaves will still fall off the trees so for some parts of the workforce it will be business as usual.  The idea of change has been oversold’</a:t>
            </a:r>
            <a:r>
              <a:rPr lang="en-GB" sz="1200" kern="1200" dirty="0">
                <a:solidFill>
                  <a:schemeClr val="tx1"/>
                </a:solidFill>
                <a:effectLst/>
                <a:latin typeface="+mn-lt"/>
                <a:ea typeface="+mn-ea"/>
                <a:cs typeface="+mn-cs"/>
              </a:rPr>
              <a:t>, said one interviewee.</a:t>
            </a:r>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Challenge: How can people be trained and supported into the broader range of roles that we have identified here?</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89454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AU" sz="1200" b="1" kern="1200" dirty="0">
                <a:solidFill>
                  <a:schemeClr val="tx1"/>
                </a:solidFill>
                <a:effectLst/>
                <a:latin typeface="+mn-lt"/>
                <a:ea typeface="+mn-ea"/>
                <a:cs typeface="+mn-cs"/>
              </a:rPr>
              <a:t>...Combines an ethos of </a:t>
            </a:r>
            <a:r>
              <a:rPr lang="en-AU" sz="1200" b="1" kern="1200" dirty="0" err="1">
                <a:solidFill>
                  <a:schemeClr val="tx1"/>
                </a:solidFill>
                <a:effectLst/>
                <a:latin typeface="+mn-lt"/>
                <a:ea typeface="+mn-ea"/>
                <a:cs typeface="+mn-cs"/>
              </a:rPr>
              <a:t>publicness</a:t>
            </a:r>
            <a:r>
              <a:rPr lang="en-AU" sz="1200" b="1" kern="1200" dirty="0">
                <a:solidFill>
                  <a:schemeClr val="tx1"/>
                </a:solidFill>
                <a:effectLst/>
                <a:latin typeface="+mn-lt"/>
                <a:ea typeface="+mn-ea"/>
                <a:cs typeface="+mn-cs"/>
              </a:rPr>
              <a:t> with an understanding of commerciality </a:t>
            </a:r>
            <a:endParaRPr lang="en-GB"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Ethics and values are changing as the boundaries of public service shift, with notions of the public sector ethos being eclipsed by an increased focus on commercialism, along with a wider focus on social value. One interviewee said, </a:t>
            </a:r>
            <a:r>
              <a:rPr lang="en-GB" sz="1200" i="1" kern="1200" dirty="0">
                <a:solidFill>
                  <a:schemeClr val="tx1"/>
                </a:solidFill>
                <a:effectLst/>
                <a:latin typeface="+mn-lt"/>
                <a:ea typeface="+mn-ea"/>
                <a:cs typeface="+mn-cs"/>
              </a:rPr>
              <a:t>‘Local government will need more private sector skills, more crossover of skills and people. If staff in local government don't have the commercial skills they won’t be employable. We have to help them get them.’ </a:t>
            </a:r>
            <a:r>
              <a:rPr lang="en-GB" sz="1200" kern="1200" dirty="0">
                <a:solidFill>
                  <a:schemeClr val="tx1"/>
                </a:solidFill>
                <a:effectLst/>
                <a:latin typeface="+mn-lt"/>
                <a:ea typeface="+mn-ea"/>
                <a:cs typeface="+mn-cs"/>
              </a:rPr>
              <a:t>Another interviewee said: </a:t>
            </a:r>
            <a:r>
              <a:rPr lang="en-GB" sz="1200" i="1" kern="1200" dirty="0">
                <a:solidFill>
                  <a:schemeClr val="tx1"/>
                </a:solidFill>
                <a:effectLst/>
                <a:latin typeface="+mn-lt"/>
                <a:ea typeface="+mn-ea"/>
                <a:cs typeface="+mn-cs"/>
              </a:rPr>
              <a:t>‘I think there will be a fight between altruism and commercialism.  We need managers who still care.’</a:t>
            </a:r>
            <a:endParaRPr lang="en-GB" sz="1200" kern="1200" dirty="0">
              <a:solidFill>
                <a:schemeClr val="tx1"/>
              </a:solidFill>
              <a:effectLst/>
              <a:latin typeface="+mn-lt"/>
              <a:ea typeface="+mn-ea"/>
              <a:cs typeface="+mn-cs"/>
            </a:endParaRPr>
          </a:p>
          <a:p>
            <a:endParaRPr lang="en-GB" dirty="0"/>
          </a:p>
          <a:p>
            <a:r>
              <a:rPr lang="en-GB" dirty="0" err="1"/>
              <a:t>Ppl</a:t>
            </a:r>
            <a:r>
              <a:rPr lang="en-GB" dirty="0"/>
              <a:t> working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Challenge:</a:t>
            </a:r>
            <a:r>
              <a:rPr lang="en-AU" sz="1200" kern="1200" baseline="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Is there a strong </a:t>
            </a:r>
            <a:r>
              <a:rPr lang="en-AU" sz="1200" u="sng" kern="1200" dirty="0">
                <a:solidFill>
                  <a:schemeClr val="tx1"/>
                </a:solidFill>
                <a:effectLst/>
                <a:latin typeface="+mn-lt"/>
                <a:ea typeface="+mn-ea"/>
                <a:cs typeface="+mn-cs"/>
              </a:rPr>
              <a:t>ethos of publicness</a:t>
            </a:r>
            <a:r>
              <a:rPr lang="en-AU" sz="1200" kern="1200" dirty="0">
                <a:solidFill>
                  <a:schemeClr val="tx1"/>
                </a:solidFill>
                <a:effectLst/>
                <a:latin typeface="+mn-lt"/>
                <a:ea typeface="+mn-ea"/>
                <a:cs typeface="+mn-cs"/>
              </a:rPr>
              <a:t> and do staff know what it means to combine this with more commerciality?</a:t>
            </a:r>
            <a:endParaRPr lang="en-GB" sz="1200" kern="1200" dirty="0">
              <a:solidFill>
                <a:schemeClr val="tx1"/>
              </a:solidFill>
              <a:effectLst/>
              <a:latin typeface="+mn-lt"/>
              <a:ea typeface="+mn-ea"/>
              <a:cs typeface="+mn-cs"/>
            </a:endParaRPr>
          </a:p>
          <a:p>
            <a:r>
              <a:rPr lang="en-GB" dirty="0"/>
              <a:t> in</a:t>
            </a:r>
            <a:r>
              <a:rPr lang="en-GB" baseline="0" dirty="0"/>
              <a:t> other sectors also had strong public sector ethos.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373784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AU" sz="1200" b="1" kern="1200" dirty="0">
                <a:solidFill>
                  <a:schemeClr val="tx1"/>
                </a:solidFill>
                <a:effectLst/>
                <a:latin typeface="+mn-lt"/>
                <a:ea typeface="+mn-ea"/>
                <a:cs typeface="+mn-cs"/>
              </a:rPr>
              <a:t>...Reflects on practice and learns from that of others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public service changes that we have set out here in which structures are fragmenting, citizens require authentic interactions, careers require much greater self-management, commerciality and </a:t>
            </a:r>
            <a:r>
              <a:rPr lang="en-GB" sz="1200" kern="1200" dirty="0" err="1">
                <a:solidFill>
                  <a:schemeClr val="tx1"/>
                </a:solidFill>
                <a:effectLst/>
                <a:latin typeface="+mn-lt"/>
                <a:ea typeface="+mn-ea"/>
                <a:cs typeface="+mn-cs"/>
              </a:rPr>
              <a:t>publicness</a:t>
            </a:r>
            <a:r>
              <a:rPr lang="en-GB" sz="1200" kern="1200" dirty="0">
                <a:solidFill>
                  <a:schemeClr val="tx1"/>
                </a:solidFill>
                <a:effectLst/>
                <a:latin typeface="+mn-lt"/>
                <a:ea typeface="+mn-ea"/>
                <a:cs typeface="+mn-cs"/>
              </a:rPr>
              <a:t> must be reconciled  and expectations of leadership are dispersed across the organisation, requires time and space for public servants to reflect: </a:t>
            </a:r>
            <a:r>
              <a:rPr lang="en-GB" sz="1200" i="1" kern="1200" dirty="0">
                <a:solidFill>
                  <a:schemeClr val="tx1"/>
                </a:solidFill>
                <a:effectLst/>
                <a:latin typeface="+mn-lt"/>
                <a:ea typeface="+mn-ea"/>
                <a:cs typeface="+mn-cs"/>
              </a:rPr>
              <a:t>‘You need spaces where you take yourself apart and sort it out with the fact that the organisation is expecting you to glide along like a swan looking serenely happy with no mistakes whatsoever.’  </a:t>
            </a:r>
            <a:endParaRPr lang="en-GB" sz="1200" kern="1200" dirty="0">
              <a:solidFill>
                <a:schemeClr val="tx1"/>
              </a:solidFill>
              <a:effectLst/>
              <a:latin typeface="+mn-lt"/>
              <a:ea typeface="+mn-ea"/>
              <a:cs typeface="+mn-cs"/>
            </a:endParaRPr>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New technologies are also creating new challenges for workers about how to manage boundaries and to work appropriately. Social media in particularly was seen as a great opportunity to engage with citizens in a different way, and one that public service organisations had not always embraced with sufficient creativity. Staff also reported concerns about how to manage the boundaries between professional and personal selves when using social media:</a:t>
            </a:r>
            <a:r>
              <a:rPr lang="en-GB" sz="1200" i="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Challenge </a:t>
            </a:r>
            <a:r>
              <a:rPr lang="en-AU" sz="1200" kern="1200" dirty="0">
                <a:solidFill>
                  <a:schemeClr val="tx1"/>
                </a:solidFill>
                <a:effectLst/>
                <a:latin typeface="+mn-lt"/>
                <a:ea typeface="+mn-ea"/>
                <a:cs typeface="+mn-cs"/>
              </a:rPr>
              <a:t>Do appraisal, mentoring and peer support give people scope for </a:t>
            </a:r>
            <a:r>
              <a:rPr lang="en-AU" sz="1200" u="sng" kern="1200" dirty="0">
                <a:solidFill>
                  <a:schemeClr val="tx1"/>
                </a:solidFill>
                <a:effectLst/>
                <a:latin typeface="+mn-lt"/>
                <a:ea typeface="+mn-ea"/>
                <a:cs typeface="+mn-cs"/>
              </a:rPr>
              <a:t>reflective practice</a:t>
            </a:r>
            <a:r>
              <a:rPr lang="en-AU" sz="1200" kern="1200" dirty="0">
                <a:solidFill>
                  <a:schemeClr val="tx1"/>
                </a:solidFill>
                <a:effectLst/>
                <a:latin typeface="+mn-lt"/>
                <a:ea typeface="+mn-ea"/>
                <a:cs typeface="+mn-cs"/>
              </a:rPr>
              <a:t>, to share and learn from mistakes and to take on new challenges (such as using social media) in effective ways? </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895096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91889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To end the year on a festive, light hearted note we’d like to share the work that North East Lincolnshire council have been doing with the 21st century public servant concepts:</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214045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Benefit</a:t>
            </a:r>
          </a:p>
          <a:p>
            <a:r>
              <a:rPr lang="en-GB" sz="1200" kern="1200" dirty="0">
                <a:solidFill>
                  <a:schemeClr val="tx1"/>
                </a:solidFill>
                <a:effectLst/>
                <a:latin typeface="+mn-lt"/>
                <a:ea typeface="+mn-ea"/>
                <a:cs typeface="+mn-cs"/>
              </a:rPr>
              <a:t>A council is deemed to have gained some benefit from the research if there is evidence of one or more of the following indicators:</a:t>
            </a:r>
          </a:p>
          <a:p>
            <a:r>
              <a:rPr lang="en-GB" sz="1200" kern="1200" dirty="0">
                <a:solidFill>
                  <a:schemeClr val="tx1"/>
                </a:solidFill>
                <a:effectLst/>
                <a:latin typeface="+mn-lt"/>
                <a:ea typeface="+mn-ea"/>
                <a:cs typeface="+mn-cs"/>
              </a:rPr>
              <a:t> </a:t>
            </a:r>
          </a:p>
          <a:p>
            <a:pPr lvl="1"/>
            <a:r>
              <a:rPr lang="en-GB" sz="1200" kern="1200" dirty="0">
                <a:solidFill>
                  <a:schemeClr val="tx1"/>
                </a:solidFill>
                <a:effectLst/>
                <a:latin typeface="+mn-lt"/>
                <a:ea typeface="+mn-ea"/>
                <a:cs typeface="+mn-cs"/>
              </a:rPr>
              <a:t>A first or second tier officer or senior councillor reports that the council has gained at least some benefit from the 21CPS research</a:t>
            </a:r>
          </a:p>
          <a:p>
            <a:pPr lvl="1"/>
            <a:r>
              <a:rPr lang="en-GB" sz="1200" kern="1200" dirty="0">
                <a:solidFill>
                  <a:schemeClr val="tx1"/>
                </a:solidFill>
                <a:effectLst/>
                <a:latin typeface="+mn-lt"/>
                <a:ea typeface="+mn-ea"/>
                <a:cs typeface="+mn-cs"/>
              </a:rPr>
              <a:t>One or more officers or councillors report that the 21CPS research is being used in at least one service area</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 council is deemed to have gained a significant benefit from the research if there is evidence of one or more of the following indicators:</a:t>
            </a:r>
          </a:p>
          <a:p>
            <a:r>
              <a:rPr lang="en-GB" sz="1200" kern="1200" dirty="0">
                <a:solidFill>
                  <a:schemeClr val="tx1"/>
                </a:solidFill>
                <a:effectLst/>
                <a:latin typeface="+mn-lt"/>
                <a:ea typeface="+mn-ea"/>
                <a:cs typeface="+mn-cs"/>
              </a:rPr>
              <a:t> </a:t>
            </a:r>
          </a:p>
          <a:p>
            <a:pPr lvl="1"/>
            <a:r>
              <a:rPr lang="en-GB" sz="1200" kern="1200" dirty="0">
                <a:solidFill>
                  <a:schemeClr val="tx1"/>
                </a:solidFill>
                <a:effectLst/>
                <a:latin typeface="+mn-lt"/>
                <a:ea typeface="+mn-ea"/>
                <a:cs typeface="+mn-cs"/>
              </a:rPr>
              <a:t>A first or second tier officer or senior councillor reports that the council has gained significant benefit from the 21CPS research</a:t>
            </a:r>
          </a:p>
          <a:p>
            <a:pPr lvl="1"/>
            <a:r>
              <a:rPr lang="en-GB" sz="1200" kern="1200" dirty="0">
                <a:solidFill>
                  <a:schemeClr val="tx1"/>
                </a:solidFill>
                <a:effectLst/>
                <a:latin typeface="+mn-lt"/>
                <a:ea typeface="+mn-ea"/>
                <a:cs typeface="+mn-cs"/>
              </a:rPr>
              <a:t>The 21CPS research has been incorporated into a corporate policy and/or procedure</a:t>
            </a:r>
          </a:p>
          <a:p>
            <a:pPr lvl="1"/>
            <a:r>
              <a:rPr lang="en-GB" sz="1200" kern="1200" dirty="0">
                <a:solidFill>
                  <a:schemeClr val="tx1"/>
                </a:solidFill>
                <a:effectLst/>
                <a:latin typeface="+mn-lt"/>
                <a:ea typeface="+mn-ea"/>
                <a:cs typeface="+mn-cs"/>
              </a:rPr>
              <a:t>One or more officers or councillors report that the 21CPS research is being used in more than one service area</a:t>
            </a: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64794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213025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66111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From: </a:t>
            </a:r>
            <a:r>
              <a:rPr lang="en-GB" sz="1200" b="1" kern="1200" dirty="0">
                <a:solidFill>
                  <a:schemeClr val="tx1"/>
                </a:solidFill>
                <a:effectLst/>
                <a:latin typeface="+mn-lt"/>
                <a:ea typeface="+mn-ea"/>
                <a:cs typeface="+mn-cs"/>
              </a:rPr>
              <a:t>Sam Rogers, </a:t>
            </a:r>
            <a:r>
              <a:rPr lang="en-GB" sz="1200" kern="1200" dirty="0">
                <a:solidFill>
                  <a:schemeClr val="tx1"/>
                </a:solidFill>
                <a:effectLst/>
                <a:latin typeface="+mn-lt"/>
                <a:ea typeface="+mn-ea"/>
                <a:cs typeface="+mn-cs"/>
              </a:rPr>
              <a:t>L&amp;D Consultant, HR Learning and Development</a:t>
            </a:r>
          </a:p>
          <a:p>
            <a:r>
              <a:rPr lang="fr-FR" sz="1200" kern="1200" dirty="0">
                <a:solidFill>
                  <a:schemeClr val="tx1"/>
                </a:solidFill>
                <a:effectLst/>
                <a:latin typeface="+mn-lt"/>
                <a:ea typeface="+mn-ea"/>
                <a:cs typeface="+mn-cs"/>
              </a:rPr>
              <a:t>Suffolk </a:t>
            </a:r>
            <a:r>
              <a:rPr lang="fr-FR" sz="1200" kern="1200" dirty="0" err="1">
                <a:solidFill>
                  <a:schemeClr val="tx1"/>
                </a:solidFill>
                <a:effectLst/>
                <a:latin typeface="+mn-lt"/>
                <a:ea typeface="+mn-ea"/>
                <a:cs typeface="+mn-cs"/>
              </a:rPr>
              <a:t>County</a:t>
            </a:r>
            <a:r>
              <a:rPr lang="fr-FR" sz="1200" kern="1200" dirty="0">
                <a:solidFill>
                  <a:schemeClr val="tx1"/>
                </a:solidFill>
                <a:effectLst/>
                <a:latin typeface="+mn-lt"/>
                <a:ea typeface="+mn-ea"/>
                <a:cs typeface="+mn-cs"/>
              </a:rPr>
              <a:t> Council</a:t>
            </a:r>
            <a:endParaRPr lang="en-GB" sz="1200" kern="1200" dirty="0">
              <a:solidFill>
                <a:schemeClr val="tx1"/>
              </a:solidFill>
              <a:effectLst/>
              <a:latin typeface="+mn-lt"/>
              <a:ea typeface="+mn-ea"/>
              <a:cs typeface="+mn-cs"/>
            </a:endParaRPr>
          </a:p>
          <a:p>
            <a:r>
              <a:rPr lang="en-GB" dirty="0"/>
              <a:t>Mon 27/02/2017</a:t>
            </a:r>
          </a:p>
          <a:p>
            <a:r>
              <a:rPr lang="en-GB" sz="1200" kern="1200" dirty="0">
                <a:solidFill>
                  <a:schemeClr val="tx1"/>
                </a:solidFill>
                <a:effectLst/>
                <a:latin typeface="+mn-lt"/>
                <a:ea typeface="+mn-ea"/>
                <a:cs typeface="+mn-cs"/>
              </a:rPr>
              <a:t>I hope you don’t mind me getting in touch but I really wanted to share with you some of the progress we’ve made at Suffolk County Council in embedding the principles of your 21</a:t>
            </a:r>
            <a:r>
              <a:rPr lang="en-GB" sz="1200" kern="1200" baseline="30000" dirty="0">
                <a:solidFill>
                  <a:schemeClr val="tx1"/>
                </a:solidFill>
                <a:effectLst/>
                <a:latin typeface="+mn-lt"/>
                <a:ea typeface="+mn-ea"/>
                <a:cs typeface="+mn-cs"/>
              </a:rPr>
              <a:t>st</a:t>
            </a:r>
            <a:r>
              <a:rPr lang="en-GB" sz="1200" kern="1200" dirty="0">
                <a:solidFill>
                  <a:schemeClr val="tx1"/>
                </a:solidFill>
                <a:effectLst/>
                <a:latin typeface="+mn-lt"/>
                <a:ea typeface="+mn-ea"/>
                <a:cs typeface="+mn-cs"/>
              </a:rPr>
              <a:t> Century Public Servant paper. I thought you might be interested!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So,  I’ve been part of a small corporate learning team who have spent the last year devising a development programme for our management community based on your research. As we’ve started making some progress I’m really keen to share our end product with you and extend an invitation to you to come over to Ipswich (if you could face it!!) and meet some of our 21</a:t>
            </a:r>
            <a:r>
              <a:rPr lang="en-GB" sz="1200" kern="1200" baseline="30000" dirty="0">
                <a:solidFill>
                  <a:schemeClr val="tx1"/>
                </a:solidFill>
                <a:effectLst/>
                <a:latin typeface="+mn-lt"/>
                <a:ea typeface="+mn-ea"/>
                <a:cs typeface="+mn-cs"/>
              </a:rPr>
              <a:t>st</a:t>
            </a:r>
            <a:r>
              <a:rPr lang="en-GB" sz="1200" kern="1200" dirty="0">
                <a:solidFill>
                  <a:schemeClr val="tx1"/>
                </a:solidFill>
                <a:effectLst/>
                <a:latin typeface="+mn-lt"/>
                <a:ea typeface="+mn-ea"/>
                <a:cs typeface="+mn-cs"/>
              </a:rPr>
              <a:t> Century Managers.</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Essentially we took The 21</a:t>
            </a:r>
            <a:r>
              <a:rPr lang="en-GB" sz="1200" kern="1200" baseline="30000" dirty="0">
                <a:solidFill>
                  <a:schemeClr val="tx1"/>
                </a:solidFill>
                <a:effectLst/>
                <a:latin typeface="+mn-lt"/>
                <a:ea typeface="+mn-ea"/>
                <a:cs typeface="+mn-cs"/>
              </a:rPr>
              <a:t>st</a:t>
            </a:r>
            <a:r>
              <a:rPr lang="en-GB" sz="1200" kern="1200" dirty="0">
                <a:solidFill>
                  <a:schemeClr val="tx1"/>
                </a:solidFill>
                <a:effectLst/>
                <a:latin typeface="+mn-lt"/>
                <a:ea typeface="+mn-ea"/>
                <a:cs typeface="+mn-cs"/>
              </a:rPr>
              <a:t> Century skills (municipal entrepreneur, resource weaver </a:t>
            </a:r>
            <a:r>
              <a:rPr lang="en-GB" sz="1200" kern="1200" dirty="0" err="1">
                <a:solidFill>
                  <a:schemeClr val="tx1"/>
                </a:solidFill>
                <a:effectLst/>
                <a:latin typeface="+mn-lt"/>
                <a:ea typeface="+mn-ea"/>
                <a:cs typeface="+mn-cs"/>
              </a:rPr>
              <a:t>etc</a:t>
            </a:r>
            <a:r>
              <a:rPr lang="en-GB" sz="1200" kern="1200" dirty="0">
                <a:solidFill>
                  <a:schemeClr val="tx1"/>
                </a:solidFill>
                <a:effectLst/>
                <a:latin typeface="+mn-lt"/>
                <a:ea typeface="+mn-ea"/>
                <a:cs typeface="+mn-cs"/>
              </a:rPr>
              <a:t>) and reworded them into six management categories to form the structure for all the learning and development activity we have produced.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029392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Also</a:t>
            </a:r>
            <a:r>
              <a:rPr lang="en-GB" baseline="0" dirty="0"/>
              <a:t> n</a:t>
            </a:r>
            <a:r>
              <a:rPr lang="en-GB" dirty="0"/>
              <a:t>ow working with Lancashire Constabulary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53080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6842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lvl="0"/>
            <a:r>
              <a:rPr lang="en-AU" sz="1200" b="1" kern="1200" dirty="0">
                <a:solidFill>
                  <a:schemeClr val="tx1"/>
                </a:solidFill>
                <a:effectLst/>
                <a:latin typeface="+mn-lt"/>
                <a:ea typeface="+mn-ea"/>
                <a:cs typeface="+mn-cs"/>
              </a:rPr>
              <a:t>...Engages with citizens in a way that expresses their shared humanity and pooled expertise</a:t>
            </a:r>
            <a:endParaRPr lang="en-GB"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The notion of working co-productively, or in partnership, with citizens was the preferred approach of most interviewees: ‘</a:t>
            </a:r>
            <a:r>
              <a:rPr lang="en-AU" sz="1200" i="1" kern="1200" dirty="0">
                <a:solidFill>
                  <a:schemeClr val="tx1"/>
                </a:solidFill>
                <a:effectLst/>
                <a:latin typeface="+mn-lt"/>
                <a:ea typeface="+mn-ea"/>
                <a:cs typeface="+mn-cs"/>
              </a:rPr>
              <a:t>Valued outcomes in public services are not things that can be delivered, they are always co-produced’, </a:t>
            </a:r>
            <a:r>
              <a:rPr lang="en-AU" sz="1200" kern="1200" dirty="0">
                <a:solidFill>
                  <a:schemeClr val="tx1"/>
                </a:solidFill>
                <a:effectLst/>
                <a:latin typeface="+mn-lt"/>
                <a:ea typeface="+mn-ea"/>
                <a:cs typeface="+mn-cs"/>
              </a:rPr>
              <a:t>as one put it. One of the suggested approaches was alluring simple: ‘</a:t>
            </a:r>
            <a:r>
              <a:rPr lang="en-AU" sz="1200" i="1" kern="1200" dirty="0">
                <a:solidFill>
                  <a:schemeClr val="tx1"/>
                </a:solidFill>
                <a:effectLst/>
                <a:latin typeface="+mn-lt"/>
                <a:ea typeface="+mn-ea"/>
                <a:cs typeface="+mn-cs"/>
              </a:rPr>
              <a:t>It’s about being human, that’s what we need to do’</a:t>
            </a:r>
            <a:r>
              <a:rPr lang="en-AU" sz="1200" kern="1200" dirty="0">
                <a:solidFill>
                  <a:schemeClr val="tx1"/>
                </a:solidFill>
                <a:effectLst/>
                <a:latin typeface="+mn-lt"/>
                <a:ea typeface="+mn-ea"/>
                <a:cs typeface="+mn-cs"/>
              </a:rPr>
              <a:t>. One clear finding from the research was that the widespread calls for whole person approaches to care and support necessitate working practices in which staff are also able to be ‘whole people’.</a:t>
            </a:r>
            <a:endParaRPr lang="en-GB" sz="1200" kern="1200" dirty="0">
              <a:solidFill>
                <a:schemeClr val="tx1"/>
              </a:solidFill>
              <a:effectLst/>
              <a:latin typeface="+mn-lt"/>
              <a:ea typeface="+mn-ea"/>
              <a:cs typeface="+mn-cs"/>
            </a:endParaRPr>
          </a:p>
          <a:p>
            <a:endParaRPr lang="en-GB" dirty="0"/>
          </a:p>
          <a:p>
            <a:r>
              <a:rPr lang="en-GB" dirty="0"/>
              <a:t>But are skills in place? </a:t>
            </a:r>
            <a:r>
              <a:rPr lang="en-GB" sz="1200" kern="1200" dirty="0">
                <a:solidFill>
                  <a:schemeClr val="tx1"/>
                </a:solidFill>
                <a:effectLst/>
                <a:latin typeface="+mn-lt"/>
                <a:ea typeface="+mn-ea"/>
                <a:cs typeface="+mn-cs"/>
              </a:rPr>
              <a:t>The skills needed for this may not be in place however. A third sector chief executive commented on poor practice in engagement with citizens by the local authority: </a:t>
            </a:r>
            <a:r>
              <a:rPr lang="en-GB" sz="1200" i="1" kern="1200" dirty="0">
                <a:solidFill>
                  <a:schemeClr val="tx1"/>
                </a:solidFill>
                <a:effectLst/>
                <a:latin typeface="+mn-lt"/>
                <a:ea typeface="+mn-ea"/>
                <a:cs typeface="+mn-cs"/>
              </a:rPr>
              <a:t>‘...managers were meant to be working with community groups but didn't know how to just be human, not part of the system. They don’t know how to just participate as a person without the weight of the organisation on them.’</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tendency to engage with citizens in only partially or temporarily dealing with issues was reflected by several interviewees: ‘</a:t>
            </a:r>
            <a:r>
              <a:rPr lang="en-GB" sz="1200" i="1" kern="1200" dirty="0">
                <a:solidFill>
                  <a:schemeClr val="tx1"/>
                </a:solidFill>
                <a:effectLst/>
                <a:latin typeface="+mn-lt"/>
                <a:ea typeface="+mn-ea"/>
                <a:cs typeface="+mn-cs"/>
              </a:rPr>
              <a:t>Individuals need the power to resolve a resident’s problem – e.g. if the police make a visit to a home they can’t resolve issues – they can only send people to the homeless shelter.’ </a:t>
            </a:r>
            <a:r>
              <a:rPr lang="en-GB" sz="1200" kern="1200" dirty="0">
                <a:solidFill>
                  <a:schemeClr val="tx1"/>
                </a:solidFill>
                <a:effectLst/>
                <a:latin typeface="+mn-lt"/>
                <a:ea typeface="+mn-ea"/>
                <a:cs typeface="+mn-cs"/>
              </a:rPr>
              <a:t>One interviewee used the metaphor of citizens being treated as conveyor belt like that at </a:t>
            </a:r>
            <a:r>
              <a:rPr lang="en-GB" sz="1200" kern="1200" dirty="0" err="1">
                <a:solidFill>
                  <a:schemeClr val="tx1"/>
                </a:solidFill>
                <a:effectLst/>
                <a:latin typeface="+mn-lt"/>
                <a:ea typeface="+mn-ea"/>
                <a:cs typeface="+mn-cs"/>
              </a:rPr>
              <a:t>Yo</a:t>
            </a:r>
            <a:r>
              <a:rPr lang="en-GB" sz="1200" kern="1200" dirty="0">
                <a:solidFill>
                  <a:schemeClr val="tx1"/>
                </a:solidFill>
                <a:effectLst/>
                <a:latin typeface="+mn-lt"/>
                <a:ea typeface="+mn-ea"/>
                <a:cs typeface="+mn-cs"/>
              </a:rPr>
              <a:t> Sushi: ‘</a:t>
            </a:r>
            <a:r>
              <a:rPr lang="en-GB" sz="1200" i="1" kern="1200" dirty="0">
                <a:solidFill>
                  <a:schemeClr val="tx1"/>
                </a:solidFill>
                <a:effectLst/>
                <a:latin typeface="+mn-lt"/>
                <a:ea typeface="+mn-ea"/>
                <a:cs typeface="+mn-cs"/>
              </a:rPr>
              <a:t>Officers have responsibility not authority – like </a:t>
            </a:r>
            <a:r>
              <a:rPr lang="en-GB" sz="1200" i="1" kern="1200" dirty="0" err="1">
                <a:solidFill>
                  <a:schemeClr val="tx1"/>
                </a:solidFill>
                <a:effectLst/>
                <a:latin typeface="+mn-lt"/>
                <a:ea typeface="+mn-ea"/>
                <a:cs typeface="+mn-cs"/>
              </a:rPr>
              <a:t>Yo</a:t>
            </a:r>
            <a:r>
              <a:rPr lang="en-GB" sz="1200" i="1" kern="1200" dirty="0">
                <a:solidFill>
                  <a:schemeClr val="tx1"/>
                </a:solidFill>
                <a:effectLst/>
                <a:latin typeface="+mn-lt"/>
                <a:ea typeface="+mn-ea"/>
                <a:cs typeface="+mn-cs"/>
              </a:rPr>
              <a:t> Sushi – lots of trays going round but no-one wants to pick them up.  We need a mechanism to identify those things they want to change and come together to work on them.’</a:t>
            </a:r>
            <a:r>
              <a:rPr lang="en-GB" sz="1200" kern="1200" dirty="0">
                <a:solidFill>
                  <a:schemeClr val="tx1"/>
                </a:solidFill>
                <a:effectLst/>
                <a:latin typeface="+mn-lt"/>
                <a:ea typeface="+mn-ea"/>
                <a:cs typeface="+mn-cs"/>
              </a:rPr>
              <a:t> More holistic ways of working were seen as delivering high levels of job satisfaction for workers: </a:t>
            </a:r>
            <a:r>
              <a:rPr lang="en-GB" sz="1200" i="1" kern="1200" dirty="0">
                <a:solidFill>
                  <a:schemeClr val="tx1"/>
                </a:solidFill>
                <a:effectLst/>
                <a:latin typeface="+mn-lt"/>
                <a:ea typeface="+mn-ea"/>
                <a:cs typeface="+mn-cs"/>
              </a:rPr>
              <a:t>‘People want to go the extra mile because there’s a satisfaction in good work well done and in solving someone’s problems. There’s an end point. Answering phones in a call centre has no end point.’</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u="sng" kern="1200" dirty="0">
                <a:solidFill>
                  <a:schemeClr val="tx1"/>
                </a:solidFill>
                <a:effectLst/>
                <a:latin typeface="+mn-lt"/>
                <a:ea typeface="+mn-ea"/>
                <a:cs typeface="+mn-cs"/>
              </a:rPr>
              <a:t>Challenge:</a:t>
            </a:r>
            <a:r>
              <a:rPr lang="en-AU" sz="1200" u="sng" kern="1200" baseline="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how can staff engage with citizens in a way that feels human, and supports people’s assets rather than highlighting their deficiencies? </a:t>
            </a: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214111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Nevertheless, there is evidence that this impact on senior staff can be significant. One phone survey respondent pointed to the differences that cabinet members were noticing in those officers who had been through a talent and leadership academy featuring the research: </a:t>
            </a:r>
          </a:p>
          <a:p>
            <a:endParaRPr lang="en-GB" dirty="0"/>
          </a:p>
        </p:txBody>
      </p:sp>
      <p:sp>
        <p:nvSpPr>
          <p:cNvPr id="4" name="Slide Number Placeholder 3"/>
          <p:cNvSpPr>
            <a:spLocks noGrp="1"/>
          </p:cNvSpPr>
          <p:nvPr>
            <p:ph type="sldNum" sz="quarter" idx="10"/>
          </p:nvPr>
        </p:nvSpPr>
        <p:spPr/>
        <p:txBody>
          <a:bodyPr/>
          <a:lstStyle/>
          <a:p>
            <a:fld id="{F627D45B-F2E0-4579-BF9B-5A24909F1DB4}" type="slidenum">
              <a:rPr lang="en-GB" smtClean="0"/>
              <a:pPr/>
              <a:t>26</a:t>
            </a:fld>
            <a:endParaRPr lang="en-GB"/>
          </a:p>
        </p:txBody>
      </p:sp>
    </p:spTree>
    <p:extLst>
      <p:ext uri="{BB962C8B-B14F-4D97-AF65-F5344CB8AC3E}">
        <p14:creationId xmlns:p14="http://schemas.microsoft.com/office/powerpoint/2010/main" val="25944752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lvl="0"/>
            <a:r>
              <a:rPr lang="en-AU" sz="1200" b="1" kern="1200" dirty="0">
                <a:solidFill>
                  <a:schemeClr val="tx1"/>
                </a:solidFill>
                <a:effectLst/>
                <a:latin typeface="+mn-lt"/>
                <a:ea typeface="+mn-ea"/>
                <a:cs typeface="+mn-cs"/>
              </a:rPr>
              <a:t>....Is rethinking public services to enable them to survive an era of </a:t>
            </a:r>
            <a:r>
              <a:rPr lang="en-AU" sz="1200" b="1" kern="1200" dirty="0" err="1">
                <a:solidFill>
                  <a:schemeClr val="tx1"/>
                </a:solidFill>
                <a:effectLst/>
                <a:latin typeface="+mn-lt"/>
                <a:ea typeface="+mn-ea"/>
                <a:cs typeface="+mn-cs"/>
              </a:rPr>
              <a:t>perma</a:t>
            </a:r>
            <a:r>
              <a:rPr lang="en-AU" sz="1200" b="1" kern="1200" dirty="0">
                <a:solidFill>
                  <a:schemeClr val="tx1"/>
                </a:solidFill>
                <a:effectLst/>
                <a:latin typeface="+mn-lt"/>
                <a:ea typeface="+mn-ea"/>
                <a:cs typeface="+mn-cs"/>
              </a:rPr>
              <a:t>-austerity </a:t>
            </a:r>
            <a:endParaRPr lang="en-GB"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sz="1200" kern="1200" dirty="0" err="1">
                <a:solidFill>
                  <a:schemeClr val="tx1"/>
                </a:solidFill>
                <a:effectLst/>
                <a:latin typeface="+mn-lt"/>
                <a:ea typeface="+mn-ea"/>
                <a:cs typeface="+mn-cs"/>
              </a:rPr>
              <a:t>Perma</a:t>
            </a:r>
            <a:r>
              <a:rPr lang="en-AU" sz="1200" kern="1200" dirty="0">
                <a:solidFill>
                  <a:schemeClr val="tx1"/>
                </a:solidFill>
                <a:effectLst/>
                <a:latin typeface="+mn-lt"/>
                <a:ea typeface="+mn-ea"/>
                <a:cs typeface="+mn-cs"/>
              </a:rPr>
              <a:t>-austerity is inhibiting and catalysing change, as organisations struggle to balance short-term cost-cutting and redundancies with a strategic vision for change.  Some interviewees expressed this in very negative terms: </a:t>
            </a:r>
            <a:r>
              <a:rPr lang="en-AU" sz="1200" i="1" kern="1200" dirty="0">
                <a:solidFill>
                  <a:schemeClr val="tx1"/>
                </a:solidFill>
                <a:effectLst/>
                <a:latin typeface="+mn-lt"/>
                <a:ea typeface="+mn-ea"/>
                <a:cs typeface="+mn-cs"/>
              </a:rPr>
              <a:t>‘There’s a narrative of doom…..it’s all about survival’. </a:t>
            </a:r>
            <a:r>
              <a:rPr lang="en-GB" sz="1200" kern="1200" dirty="0">
                <a:solidFill>
                  <a:schemeClr val="tx1"/>
                </a:solidFill>
                <a:effectLst/>
                <a:latin typeface="+mn-lt"/>
                <a:ea typeface="+mn-ea"/>
                <a:cs typeface="+mn-cs"/>
              </a:rPr>
              <a:t>For some interviewees the current ‘narrative of doom’ was inhibiting the organisation from moving forward.  Some talked about a sense of loss and grief for the past; with organisations paralysed by the impact of the cuts, and unable to provide a new vision to work towards. As one put it, ‘</a:t>
            </a:r>
            <a:r>
              <a:rPr lang="en-GB" sz="1200" i="1" kern="1200" dirty="0">
                <a:solidFill>
                  <a:schemeClr val="tx1"/>
                </a:solidFill>
                <a:effectLst/>
                <a:latin typeface="+mn-lt"/>
                <a:ea typeface="+mn-ea"/>
                <a:cs typeface="+mn-cs"/>
              </a:rPr>
              <a:t>No message of hope – leadership is putting council into survival mode by the language they’re using.  Nobody is planning for post austerity</a:t>
            </a:r>
            <a:r>
              <a:rPr lang="en-GB" sz="1200" kern="1200" dirty="0">
                <a:solidFill>
                  <a:schemeClr val="tx1"/>
                </a:solidFill>
                <a:effectLst/>
                <a:latin typeface="+mn-lt"/>
                <a:ea typeface="+mn-ea"/>
                <a:cs typeface="+mn-cs"/>
              </a:rPr>
              <a:t>.’ One interviewee spoke about the effect of losing large numbers of staff:  ‘</a:t>
            </a:r>
            <a:r>
              <a:rPr lang="en-GB" sz="1200" i="1" kern="1200" dirty="0">
                <a:solidFill>
                  <a:schemeClr val="tx1"/>
                </a:solidFill>
                <a:effectLst/>
                <a:latin typeface="+mn-lt"/>
                <a:ea typeface="+mn-ea"/>
                <a:cs typeface="+mn-cs"/>
              </a:rPr>
              <a:t>You hear the language of loss everywhere. I get affected by it.’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For others there was a potentially positive aspect to the financial context: </a:t>
            </a:r>
            <a:r>
              <a:rPr lang="en-AU" sz="1200" i="1" kern="1200" dirty="0">
                <a:solidFill>
                  <a:schemeClr val="tx1"/>
                </a:solidFill>
                <a:effectLst/>
                <a:latin typeface="+mn-lt"/>
                <a:ea typeface="+mn-ea"/>
                <a:cs typeface="+mn-cs"/>
              </a:rPr>
              <a:t>‘The cuts are forcing us to confront change. In public service, change doesn’t necessarily happen unless there is a crisis or a disaster, or it happens very slowly.’</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Others commented that the enormity of the challenge needs to be recognized and responded to:  </a:t>
            </a:r>
            <a:r>
              <a:rPr lang="en-GB" sz="1200" i="1" kern="1200" dirty="0">
                <a:solidFill>
                  <a:schemeClr val="tx1"/>
                </a:solidFill>
                <a:effectLst/>
                <a:latin typeface="+mn-lt"/>
                <a:ea typeface="+mn-ea"/>
                <a:cs typeface="+mn-cs"/>
              </a:rPr>
              <a:t>‘It’s not salami slicing because you wouldn’t have salami that big, it’s hacking things off. It’s about rethinking the role of the state in light of the changing economy, technology, the changing ways that people live their lives. The cuts are so big that we have to confront the questions we have been putting off: what is a library service, what is a leisure service? ‘</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u="sng" kern="1200" dirty="0">
                <a:solidFill>
                  <a:schemeClr val="tx1"/>
                </a:solidFill>
                <a:effectLst/>
                <a:latin typeface="+mn-lt"/>
                <a:ea typeface="+mn-ea"/>
                <a:cs typeface="+mn-cs"/>
              </a:rPr>
              <a:t>Challenge: </a:t>
            </a:r>
            <a:r>
              <a:rPr lang="en-AU" sz="1200" kern="1200" dirty="0">
                <a:solidFill>
                  <a:schemeClr val="tx1"/>
                </a:solidFill>
                <a:effectLst/>
                <a:latin typeface="+mn-lt"/>
                <a:ea typeface="+mn-ea"/>
                <a:cs typeface="+mn-cs"/>
              </a:rPr>
              <a:t>are honest conversations going on about what the organisation can and can’t do in an era of austerity, and do people understand their own role in that future?</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04954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lvl="0"/>
            <a:r>
              <a:rPr lang="en-AU" sz="1200" b="1" kern="1200" dirty="0">
                <a:solidFill>
                  <a:schemeClr val="tx1"/>
                </a:solidFill>
                <a:effectLst/>
                <a:latin typeface="+mn-lt"/>
                <a:ea typeface="+mn-ea"/>
                <a:cs typeface="+mn-cs"/>
              </a:rPr>
              <a:t>...Is rooted in a locality which frames their sense of loyalty and identity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role of place in public service needs to be recognised: public service workers often have a strong loyalty to the neighbourhoods and towns/cities in which they work as well as an organisational loyalty. For some interviewees this was about staff being based in the locality: </a:t>
            </a:r>
            <a:r>
              <a:rPr lang="en-GB" sz="1200" i="1" kern="1200" dirty="0">
                <a:solidFill>
                  <a:schemeClr val="tx1"/>
                </a:solidFill>
                <a:effectLst/>
                <a:latin typeface="+mn-lt"/>
                <a:ea typeface="+mn-ea"/>
                <a:cs typeface="+mn-cs"/>
              </a:rPr>
              <a:t>‘Above a certain grade you should be required to live in [the council area], because you are making huge decisions on how people will live, work and spend their recreational time.’</a:t>
            </a:r>
            <a:r>
              <a:rPr lang="en-GB" sz="1200" kern="1200" dirty="0">
                <a:solidFill>
                  <a:schemeClr val="tx1"/>
                </a:solidFill>
                <a:effectLst/>
                <a:latin typeface="+mn-lt"/>
                <a:ea typeface="+mn-ea"/>
                <a:cs typeface="+mn-cs"/>
              </a:rPr>
              <a:t> For others it was about putting professional knowledge into an appropriate context for the locality: </a:t>
            </a:r>
            <a:r>
              <a:rPr lang="en-GB" sz="1200" i="1" kern="1200" dirty="0">
                <a:solidFill>
                  <a:schemeClr val="tx1"/>
                </a:solidFill>
                <a:effectLst/>
                <a:latin typeface="+mn-lt"/>
                <a:ea typeface="+mn-ea"/>
                <a:cs typeface="+mn-cs"/>
              </a:rPr>
              <a:t>‘Professionalism will be the death of local government. It’s that lack of ability to soften and shape stuff according to locality.’  </a:t>
            </a:r>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Interviewees suggested that it was essential for public servants to ‘</a:t>
            </a:r>
            <a:r>
              <a:rPr lang="en-GB" sz="1200" i="1" kern="1200" dirty="0">
                <a:solidFill>
                  <a:schemeClr val="tx1"/>
                </a:solidFill>
                <a:effectLst/>
                <a:latin typeface="+mn-lt"/>
                <a:ea typeface="+mn-ea"/>
                <a:cs typeface="+mn-cs"/>
              </a:rPr>
              <a:t>know and walk their patch’</a:t>
            </a:r>
            <a:r>
              <a:rPr lang="en-GB" sz="1200" kern="1200" dirty="0">
                <a:solidFill>
                  <a:schemeClr val="tx1"/>
                </a:solidFill>
                <a:effectLst/>
                <a:latin typeface="+mn-lt"/>
                <a:ea typeface="+mn-ea"/>
                <a:cs typeface="+mn-cs"/>
              </a:rPr>
              <a:t>. One interviewee suggested that ‘</a:t>
            </a:r>
            <a:r>
              <a:rPr lang="en-GB" sz="1200" i="1" kern="1200" dirty="0">
                <a:solidFill>
                  <a:schemeClr val="tx1"/>
                </a:solidFill>
                <a:effectLst/>
                <a:latin typeface="+mn-lt"/>
                <a:ea typeface="+mn-ea"/>
                <a:cs typeface="+mn-cs"/>
              </a:rPr>
              <a:t>Above a certain grade you should be required to live in the (council area), because you are making huge decisions on how people will live, work and spend their recreational time’. </a:t>
            </a:r>
            <a:r>
              <a:rPr lang="en-GB" sz="1200" kern="1200" dirty="0">
                <a:solidFill>
                  <a:schemeClr val="tx1"/>
                </a:solidFill>
                <a:effectLst/>
                <a:latin typeface="+mn-lt"/>
                <a:ea typeface="+mn-ea"/>
                <a:cs typeface="+mn-cs"/>
              </a:rPr>
              <a:t>Living outside of the community, removed from the daily life of the area means that public servants may struggle to understand their residents. </a:t>
            </a:r>
          </a:p>
          <a:p>
            <a:pPr lvl="0"/>
            <a:r>
              <a:rPr lang="en-GB" sz="1200" kern="1200" dirty="0">
                <a:solidFill>
                  <a:schemeClr val="tx1"/>
                </a:solidFill>
                <a:effectLst/>
                <a:latin typeface="+mn-lt"/>
                <a:ea typeface="+mn-ea"/>
                <a:cs typeface="+mn-cs"/>
              </a:rPr>
              <a:t>With the move towards more commissioning rather than delivery, this sense of serving a place will become even more important.  An interviewee suggested that this service to place should be the fundamental role of councils </a:t>
            </a:r>
          </a:p>
          <a:p>
            <a:pPr lvl="0"/>
            <a:endParaRPr lang="en-GB" sz="1200" b="1" kern="1200" dirty="0">
              <a:solidFill>
                <a:schemeClr val="tx1"/>
              </a:solidFill>
              <a:effectLst/>
              <a:latin typeface="+mn-lt"/>
              <a:ea typeface="+mn-ea"/>
              <a:cs typeface="+mn-cs"/>
            </a:endParaRPr>
          </a:p>
          <a:p>
            <a:pPr lvl="0"/>
            <a:r>
              <a:rPr lang="en-GB" sz="1200" b="0" kern="1200" dirty="0">
                <a:solidFill>
                  <a:schemeClr val="tx1"/>
                </a:solidFill>
                <a:effectLst/>
                <a:latin typeface="+mn-lt"/>
                <a:ea typeface="+mn-ea"/>
                <a:cs typeface="+mn-cs"/>
              </a:rPr>
              <a:t>Suggest this commitment</a:t>
            </a:r>
            <a:r>
              <a:rPr lang="en-GB" sz="1200" b="0" kern="1200" baseline="0" dirty="0">
                <a:solidFill>
                  <a:schemeClr val="tx1"/>
                </a:solidFill>
                <a:effectLst/>
                <a:latin typeface="+mn-lt"/>
                <a:ea typeface="+mn-ea"/>
                <a:cs typeface="+mn-cs"/>
              </a:rPr>
              <a:t> to place – unique to public sector.  </a:t>
            </a:r>
            <a:endParaRPr lang="en-AU" sz="1200" b="0" kern="1200" dirty="0">
              <a:solidFill>
                <a:schemeClr val="tx1"/>
              </a:solidFill>
              <a:effectLst/>
              <a:latin typeface="+mn-lt"/>
              <a:ea typeface="+mn-ea"/>
              <a:cs typeface="+mn-cs"/>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u="sng" kern="1200" dirty="0">
                <a:solidFill>
                  <a:schemeClr val="tx1"/>
                </a:solidFill>
                <a:effectLst/>
                <a:latin typeface="+mn-lt"/>
                <a:ea typeface="+mn-ea"/>
                <a:cs typeface="+mn-cs"/>
              </a:rPr>
              <a:t>Challenge</a:t>
            </a:r>
            <a:r>
              <a:rPr lang="en-AU" sz="1200" u="sng" kern="1200" baseline="0" dirty="0">
                <a:solidFill>
                  <a:schemeClr val="tx1"/>
                </a:solidFill>
                <a:effectLst/>
                <a:latin typeface="+mn-lt"/>
                <a:ea typeface="+mn-ea"/>
                <a:cs typeface="+mn-cs"/>
              </a:rPr>
              <a:t> </a:t>
            </a:r>
            <a:r>
              <a:rPr lang="en-AU" sz="1200" u="sng" kern="1200" dirty="0">
                <a:solidFill>
                  <a:schemeClr val="tx1"/>
                </a:solidFill>
                <a:effectLst/>
                <a:latin typeface="+mn-lt"/>
                <a:ea typeface="+mn-ea"/>
                <a:cs typeface="+mn-cs"/>
              </a:rPr>
              <a:t>Place:</a:t>
            </a:r>
            <a:r>
              <a:rPr lang="en-AU" sz="1200" kern="1200" dirty="0">
                <a:solidFill>
                  <a:schemeClr val="tx1"/>
                </a:solidFill>
                <a:effectLst/>
                <a:latin typeface="+mn-lt"/>
                <a:ea typeface="+mn-ea"/>
                <a:cs typeface="+mn-cs"/>
              </a:rPr>
              <a:t> how are feelings of identity and loyalty to place supported so that public servants feel like citizens of the place not just officers in an organisation?</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71223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a:r>
              <a:rPr lang="en-AU" sz="1200" b="1" kern="1200" dirty="0">
                <a:solidFill>
                  <a:schemeClr val="tx1"/>
                </a:solidFill>
                <a:effectLst/>
                <a:latin typeface="+mn-lt"/>
                <a:ea typeface="+mn-ea"/>
                <a:cs typeface="+mn-cs"/>
              </a:rPr>
              <a:t>...Is a municipal entrepreneur, undertaking a wide range of roles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Future public services require a set of workforce roles which may be different than those of the past. As one interviewee put it, </a:t>
            </a:r>
            <a:r>
              <a:rPr lang="en-GB" sz="1200" i="1" kern="1200" dirty="0">
                <a:solidFill>
                  <a:schemeClr val="tx1"/>
                </a:solidFill>
                <a:effectLst/>
                <a:latin typeface="+mn-lt"/>
                <a:ea typeface="+mn-ea"/>
                <a:cs typeface="+mn-cs"/>
              </a:rPr>
              <a:t>‘In the future you will need to be a municipal entrepreneur, a steward of scarce public resources.’ </a:t>
            </a:r>
            <a:r>
              <a:rPr lang="en-GB" sz="1200" kern="1200" dirty="0">
                <a:solidFill>
                  <a:schemeClr val="tx1"/>
                </a:solidFill>
                <a:effectLst/>
                <a:latin typeface="+mn-lt"/>
                <a:ea typeface="+mn-ea"/>
                <a:cs typeface="+mn-cs"/>
              </a:rPr>
              <a:t>New roles that may be performed by the public servants of the future include story teller, resource weaver, systems architect and navigator.</a:t>
            </a:r>
          </a:p>
          <a:p>
            <a:endParaRPr lang="en-GB" dirty="0"/>
          </a:p>
          <a:p>
            <a:r>
              <a:rPr lang="en-GB" sz="1200" kern="1200" dirty="0">
                <a:solidFill>
                  <a:schemeClr val="tx1"/>
                </a:solidFill>
                <a:effectLst/>
                <a:latin typeface="+mn-lt"/>
                <a:ea typeface="+mn-ea"/>
                <a:cs typeface="+mn-cs"/>
              </a:rPr>
              <a:t>The University of Birmingham Policy Commission Report highlighted existing roles which were likely to continue to be important: commissioner, broker, networker, adjudicator, regulator, protector. Of these, it was commissioning which was raised most frequently by interviewees. There was a widespread assumption that commissioning was a vital function but one that is not done well</a:t>
            </a: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Similarly not everyone accepted the narrative of changing roles:</a:t>
            </a:r>
            <a:r>
              <a:rPr lang="en-GB" sz="1200" i="1" kern="1200" dirty="0">
                <a:solidFill>
                  <a:schemeClr val="tx1"/>
                </a:solidFill>
                <a:effectLst/>
                <a:latin typeface="+mn-lt"/>
                <a:ea typeface="+mn-ea"/>
                <a:cs typeface="+mn-cs"/>
              </a:rPr>
              <a:t> ‘the roads will still need to be swept, the leaves will still fall off the trees so for some parts of the workforce it will be business as usual.  The idea of change has been oversold’</a:t>
            </a:r>
            <a:r>
              <a:rPr lang="en-GB" sz="1200" kern="1200" dirty="0">
                <a:solidFill>
                  <a:schemeClr val="tx1"/>
                </a:solidFill>
                <a:effectLst/>
                <a:latin typeface="+mn-lt"/>
                <a:ea typeface="+mn-ea"/>
                <a:cs typeface="+mn-cs"/>
              </a:rPr>
              <a:t>, said one interviewee.</a:t>
            </a:r>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Challenge: How can people be trained and supported into the broader range of roles that we have identified here?</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44606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lvl="0"/>
            <a:r>
              <a:rPr lang="en-AU" sz="1200" b="1" kern="1200" dirty="0">
                <a:solidFill>
                  <a:schemeClr val="tx1"/>
                </a:solidFill>
                <a:effectLst/>
                <a:latin typeface="+mn-lt"/>
                <a:ea typeface="+mn-ea"/>
                <a:cs typeface="+mn-cs"/>
              </a:rPr>
              <a:t>...Is recruited and rewarded for generic skills as well as technical expertise </a:t>
            </a:r>
            <a:endParaRPr lang="en-GB"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Generic skills are becoming as important as professional skills, with ‘soft skills’ around communication, organisation and caring becoming more highly prized. One interviewee said: </a:t>
            </a:r>
            <a:r>
              <a:rPr lang="en-AU" sz="1200" i="1" kern="1200" dirty="0">
                <a:solidFill>
                  <a:schemeClr val="tx1"/>
                </a:solidFill>
                <a:effectLst/>
                <a:latin typeface="+mn-lt"/>
                <a:ea typeface="+mn-ea"/>
                <a:cs typeface="+mn-cs"/>
              </a:rPr>
              <a:t>‘We need people who are really good with people and can form relationships.  Who are able to learn quickly.’ </a:t>
            </a:r>
            <a:r>
              <a:rPr lang="en-AU" sz="1200" kern="1200" dirty="0">
                <a:solidFill>
                  <a:schemeClr val="tx1"/>
                </a:solidFill>
                <a:effectLst/>
                <a:latin typeface="+mn-lt"/>
                <a:ea typeface="+mn-ea"/>
                <a:cs typeface="+mn-cs"/>
              </a:rPr>
              <a:t>According to another, </a:t>
            </a:r>
            <a:r>
              <a:rPr lang="en-AU" sz="1200" i="1" kern="1200" dirty="0">
                <a:solidFill>
                  <a:schemeClr val="tx1"/>
                </a:solidFill>
                <a:effectLst/>
                <a:latin typeface="+mn-lt"/>
                <a:ea typeface="+mn-ea"/>
                <a:cs typeface="+mn-cs"/>
              </a:rPr>
              <a:t>‘engaging with citizens and the use, analysis and interpretation of data to understand your local populations, they are quite newish sets of skills for people who work in local authorities’</a:t>
            </a:r>
            <a:endParaRPr lang="en-GB" sz="1200" kern="1200" dirty="0">
              <a:solidFill>
                <a:schemeClr val="tx1"/>
              </a:solidFill>
              <a:effectLst/>
              <a:latin typeface="+mn-lt"/>
              <a:ea typeface="+mn-ea"/>
              <a:cs typeface="+mn-cs"/>
            </a:endParaRPr>
          </a:p>
          <a:p>
            <a:endParaRPr lang="en-GB" dirty="0"/>
          </a:p>
          <a:p>
            <a:r>
              <a:rPr lang="en-GB" sz="1200" kern="1200" dirty="0">
                <a:solidFill>
                  <a:schemeClr val="tx1"/>
                </a:solidFill>
                <a:effectLst/>
                <a:latin typeface="+mn-lt"/>
                <a:ea typeface="+mn-ea"/>
                <a:cs typeface="+mn-cs"/>
              </a:rPr>
              <a:t>A survey of public service employers by Hay found that employers valued ‘soft skills’ such as communication as highly as technical skills when recruiting new staff (</a:t>
            </a:r>
            <a:r>
              <a:rPr lang="en-GB" sz="1200" u="none" strike="noStrike" kern="1200" dirty="0">
                <a:solidFill>
                  <a:schemeClr val="tx1"/>
                </a:solidFill>
                <a:effectLst/>
                <a:latin typeface="+mn-lt"/>
                <a:ea typeface="+mn-ea"/>
                <a:cs typeface="+mn-cs"/>
                <a:hlinkClick r:id="rId3" action="ppaction://hlinkfile" tooltip="Hays, 2012 #2604"/>
              </a:rPr>
              <a:t>25</a:t>
            </a:r>
            <a:r>
              <a:rPr lang="en-GB" sz="1200" kern="1200" dirty="0">
                <a:solidFill>
                  <a:schemeClr val="tx1"/>
                </a:solidFill>
                <a:effectLst/>
                <a:latin typeface="+mn-lt"/>
                <a:ea typeface="+mn-ea"/>
                <a:cs typeface="+mn-cs"/>
              </a:rPr>
              <a:t>). However, there is also a greater emphasis on what might be termed ‘hard’ skills around contracting and decommissioning. What is distinctive about these skills, perhaps, is not the distinction between ‘hard’ and ‘soft’ but between the techno-professional and the generic cross-</a:t>
            </a:r>
            <a:r>
              <a:rPr lang="en-GB" sz="1200" kern="1200" dirty="0" err="1">
                <a:solidFill>
                  <a:schemeClr val="tx1"/>
                </a:solidFill>
                <a:effectLst/>
                <a:latin typeface="+mn-lt"/>
                <a:ea typeface="+mn-ea"/>
                <a:cs typeface="+mn-cs"/>
              </a:rPr>
              <a:t>sectoral</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These more generic skills in central and local government demand new types of </a:t>
            </a:r>
            <a:r>
              <a:rPr lang="en-GB" sz="1200" b="1" kern="1200" dirty="0">
                <a:solidFill>
                  <a:schemeClr val="tx1"/>
                </a:solidFill>
                <a:effectLst/>
                <a:latin typeface="+mn-lt"/>
                <a:ea typeface="+mn-ea"/>
                <a:cs typeface="+mn-cs"/>
              </a:rPr>
              <a:t>integrated skills training</a:t>
            </a:r>
            <a:r>
              <a:rPr lang="en-GB" sz="1200" kern="1200" dirty="0">
                <a:solidFill>
                  <a:schemeClr val="tx1"/>
                </a:solidFill>
                <a:effectLst/>
                <a:latin typeface="+mn-lt"/>
                <a:ea typeface="+mn-ea"/>
                <a:cs typeface="+mn-cs"/>
              </a:rPr>
              <a:t>. However higher education and other training and development and support continues to offer highly specialised and professional pathways that lead to particular professional qualifications (</a:t>
            </a:r>
            <a:r>
              <a:rPr lang="en-GB" sz="1200" u="none" strike="noStrike" kern="1200" dirty="0">
                <a:solidFill>
                  <a:schemeClr val="tx1"/>
                </a:solidFill>
                <a:effectLst/>
                <a:latin typeface="+mn-lt"/>
                <a:ea typeface="+mn-ea"/>
                <a:cs typeface="+mn-cs"/>
                <a:hlinkClick r:id="rId4" action="ppaction://hlinkfile" tooltip="University of Birmingham Policy Commission, 2011 #1353"/>
              </a:rPr>
              <a:t>8</a:t>
            </a:r>
            <a:r>
              <a:rPr lang="en-GB" sz="1200" kern="1200" dirty="0">
                <a:solidFill>
                  <a:schemeClr val="tx1"/>
                </a:solidFill>
                <a:effectLst/>
                <a:latin typeface="+mn-lt"/>
                <a:ea typeface="+mn-ea"/>
                <a:cs typeface="+mn-cs"/>
              </a:rPr>
              <a:t>).  Post-qualification training remains focused on particular sectors. Those courses which look cross-</a:t>
            </a:r>
            <a:r>
              <a:rPr lang="en-GB" sz="1200" kern="1200" dirty="0" err="1">
                <a:solidFill>
                  <a:schemeClr val="tx1"/>
                </a:solidFill>
                <a:effectLst/>
                <a:latin typeface="+mn-lt"/>
                <a:ea typeface="+mn-ea"/>
                <a:cs typeface="+mn-cs"/>
              </a:rPr>
              <a:t>sectorally</a:t>
            </a:r>
            <a:r>
              <a:rPr lang="en-GB" sz="1200" kern="1200" dirty="0">
                <a:solidFill>
                  <a:schemeClr val="tx1"/>
                </a:solidFill>
                <a:effectLst/>
                <a:latin typeface="+mn-lt"/>
                <a:ea typeface="+mn-ea"/>
                <a:cs typeface="+mn-cs"/>
              </a:rPr>
              <a:t> tend to be leadership programmes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HR more engaged in strategic</a:t>
            </a:r>
            <a:r>
              <a:rPr lang="en-GB" sz="1200" kern="1200" baseline="0" dirty="0">
                <a:solidFill>
                  <a:schemeClr val="tx1"/>
                </a:solidFill>
                <a:effectLst/>
                <a:latin typeface="+mn-lt"/>
                <a:ea typeface="+mn-ea"/>
                <a:cs typeface="+mn-cs"/>
              </a:rPr>
              <a:t> debate.  Recruit people differently – values, through networks, not the usual MJ advert.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Challenge - Do </a:t>
            </a:r>
            <a:r>
              <a:rPr lang="en-AU" sz="1200" u="sng" kern="1200" dirty="0">
                <a:solidFill>
                  <a:schemeClr val="tx1"/>
                </a:solidFill>
                <a:effectLst/>
                <a:latin typeface="+mn-lt"/>
                <a:ea typeface="+mn-ea"/>
                <a:cs typeface="+mn-cs"/>
              </a:rPr>
              <a:t>recruitment practices</a:t>
            </a:r>
            <a:r>
              <a:rPr lang="en-AU" sz="1200" kern="1200" dirty="0">
                <a:solidFill>
                  <a:schemeClr val="tx1"/>
                </a:solidFill>
                <a:effectLst/>
                <a:latin typeface="+mn-lt"/>
                <a:ea typeface="+mn-ea"/>
                <a:cs typeface="+mn-cs"/>
              </a:rPr>
              <a:t> get the right balance between generic and technical skills? How can people be recruited on the basis of values as well as skills? </a:t>
            </a:r>
            <a:endParaRPr lang="en-GB" sz="1200" kern="120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838460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lvl="0"/>
            <a:r>
              <a:rPr lang="en-AU" sz="1200" b="1" kern="1200" dirty="0">
                <a:solidFill>
                  <a:schemeClr val="tx1"/>
                </a:solidFill>
                <a:effectLst/>
                <a:latin typeface="+mn-lt"/>
                <a:ea typeface="+mn-ea"/>
                <a:cs typeface="+mn-cs"/>
              </a:rPr>
              <a:t>....Builds a career which is fluid across sectors and services </a:t>
            </a:r>
            <a:endParaRPr lang="en-GB"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People are unlikely to stay in one sector or service area for life and need portable skills that are valued in different settings. People need opportunities to learn and reflect on new skills, which may be through action learning, mentoring, job shadowing and sabbaticals rather than formal training: </a:t>
            </a:r>
            <a:r>
              <a:rPr lang="en-AU" sz="1200" i="1" kern="1200" dirty="0">
                <a:solidFill>
                  <a:schemeClr val="tx1"/>
                </a:solidFill>
                <a:effectLst/>
                <a:latin typeface="+mn-lt"/>
                <a:ea typeface="+mn-ea"/>
                <a:cs typeface="+mn-cs"/>
              </a:rPr>
              <a:t>‘People will have portfolio careers, working in different sectors, working for different people at the same time, not just sequentially. It’s not a job for life, or even for 5 years.’</a:t>
            </a:r>
            <a:endParaRPr lang="en-GB" sz="1200" kern="1200" dirty="0">
              <a:solidFill>
                <a:schemeClr val="tx1"/>
              </a:solidFill>
              <a:effectLst/>
              <a:latin typeface="+mn-lt"/>
              <a:ea typeface="+mn-ea"/>
              <a:cs typeface="+mn-cs"/>
            </a:endParaRPr>
          </a:p>
          <a:p>
            <a:endParaRPr lang="en-GB" dirty="0"/>
          </a:p>
          <a:p>
            <a:r>
              <a:rPr lang="en-GB" sz="1200" kern="1200" dirty="0">
                <a:solidFill>
                  <a:schemeClr val="tx1"/>
                </a:solidFill>
                <a:effectLst/>
                <a:latin typeface="+mn-lt"/>
                <a:ea typeface="+mn-ea"/>
                <a:cs typeface="+mn-cs"/>
              </a:rPr>
              <a:t>One interviewee described it as a zigzag career path rather than the traditional linear one where people moved up the hierarchy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For some of the interviewees this portfolio career was felt to be a euphemism for race to the bottom employment practices in public service organisations that were rapidly shrinking in response to austerity (‘</a:t>
            </a:r>
            <a:r>
              <a:rPr lang="en-GB" sz="1200" i="1" kern="1200" dirty="0">
                <a:solidFill>
                  <a:schemeClr val="tx1"/>
                </a:solidFill>
                <a:effectLst/>
                <a:latin typeface="+mn-lt"/>
                <a:ea typeface="+mn-ea"/>
                <a:cs typeface="+mn-cs"/>
              </a:rPr>
              <a:t>The weekly sound of handclapping for another leaving do’</a:t>
            </a:r>
            <a:r>
              <a:rPr lang="en-GB" sz="1200" kern="1200" dirty="0">
                <a:solidFill>
                  <a:schemeClr val="tx1"/>
                </a:solidFill>
                <a:effectLst/>
                <a:latin typeface="+mn-lt"/>
                <a:ea typeface="+mn-ea"/>
                <a:cs typeface="+mn-cs"/>
              </a:rPr>
              <a:t>). However for others, there was a positive aspect to having a career which took in a number of different organisations and sectors. There was a recognition that in a complex delivery context public servants need to have a better understanding of the cultures and motivations of other agencies who have roles in achieving outcomes for citizens/</a:t>
            </a:r>
            <a:r>
              <a:rPr lang="en-GB" sz="1200" kern="1200" baseline="0" dirty="0">
                <a:solidFill>
                  <a:schemeClr val="tx1"/>
                </a:solidFill>
                <a:effectLst/>
                <a:latin typeface="+mn-lt"/>
                <a:ea typeface="+mn-ea"/>
                <a:cs typeface="+mn-cs"/>
              </a:rPr>
              <a:t>  </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Talked about low trust and how working across orgs can tackle this.  </a:t>
            </a:r>
          </a:p>
          <a:p>
            <a:endParaRPr lang="en-GB"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u="sng" kern="1200" dirty="0">
                <a:solidFill>
                  <a:schemeClr val="tx1"/>
                </a:solidFill>
                <a:effectLst/>
                <a:latin typeface="+mn-lt"/>
                <a:ea typeface="+mn-ea"/>
                <a:cs typeface="+mn-cs"/>
              </a:rPr>
              <a:t>Challenge</a:t>
            </a:r>
            <a:r>
              <a:rPr lang="en-AU" sz="1200" u="sng" kern="1200" baseline="0" dirty="0">
                <a:solidFill>
                  <a:schemeClr val="tx1"/>
                </a:solidFill>
                <a:effectLst/>
                <a:latin typeface="+mn-lt"/>
                <a:ea typeface="+mn-ea"/>
                <a:cs typeface="+mn-cs"/>
              </a:rPr>
              <a:t> - </a:t>
            </a:r>
            <a:r>
              <a:rPr lang="en-AU" sz="1200" kern="1200" dirty="0">
                <a:solidFill>
                  <a:schemeClr val="tx1"/>
                </a:solidFill>
                <a:effectLst/>
                <a:latin typeface="+mn-lt"/>
                <a:ea typeface="+mn-ea"/>
                <a:cs typeface="+mn-cs"/>
              </a:rPr>
              <a:t>What opportunities can be created to encourage sabbaticals and secondments, into and out of the organisation?</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25536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lvl="0"/>
            <a:r>
              <a:rPr lang="en-AU" sz="1200" b="1" kern="1200" dirty="0">
                <a:solidFill>
                  <a:schemeClr val="tx1"/>
                </a:solidFill>
                <a:effectLst/>
                <a:latin typeface="+mn-lt"/>
                <a:ea typeface="+mn-ea"/>
                <a:cs typeface="+mn-cs"/>
              </a:rPr>
              <a:t>...Needs organisations which are fluid and supportive rather than silo-</a:t>
            </a:r>
            <a:r>
              <a:rPr lang="en-AU" sz="1200" b="1" kern="1200" dirty="0" err="1">
                <a:solidFill>
                  <a:schemeClr val="tx1"/>
                </a:solidFill>
                <a:effectLst/>
                <a:latin typeface="+mn-lt"/>
                <a:ea typeface="+mn-ea"/>
                <a:cs typeface="+mn-cs"/>
              </a:rPr>
              <a:t>ed</a:t>
            </a:r>
            <a:r>
              <a:rPr lang="en-AU" sz="1200" b="1" kern="1200" dirty="0">
                <a:solidFill>
                  <a:schemeClr val="tx1"/>
                </a:solidFill>
                <a:effectLst/>
                <a:latin typeface="+mn-lt"/>
                <a:ea typeface="+mn-ea"/>
                <a:cs typeface="+mn-cs"/>
              </a:rPr>
              <a:t> and controlling </a:t>
            </a:r>
            <a:endParaRPr lang="en-GB"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Many of the organisations where our interviewees were located had been through recent restructuring and there was little appetite for more structural change. Nevertheless there was a feeling that the organisations were not necessarily fit for purpose: ‘</a:t>
            </a:r>
            <a:r>
              <a:rPr lang="en-AU" sz="1200" i="1" kern="1200" dirty="0">
                <a:solidFill>
                  <a:schemeClr val="tx1"/>
                </a:solidFill>
                <a:effectLst/>
                <a:latin typeface="+mn-lt"/>
                <a:ea typeface="+mn-ea"/>
                <a:cs typeface="+mn-cs"/>
              </a:rPr>
              <a:t>We are trying to be 21</a:t>
            </a:r>
            <a:r>
              <a:rPr lang="en-AU" sz="1200" i="1" kern="1200" baseline="30000" dirty="0">
                <a:solidFill>
                  <a:schemeClr val="tx1"/>
                </a:solidFill>
                <a:effectLst/>
                <a:latin typeface="+mn-lt"/>
                <a:ea typeface="+mn-ea"/>
                <a:cs typeface="+mn-cs"/>
              </a:rPr>
              <a:t>st</a:t>
            </a:r>
            <a:r>
              <a:rPr lang="en-AU" sz="1200" i="1" kern="1200" dirty="0">
                <a:solidFill>
                  <a:schemeClr val="tx1"/>
                </a:solidFill>
                <a:effectLst/>
                <a:latin typeface="+mn-lt"/>
                <a:ea typeface="+mn-ea"/>
                <a:cs typeface="+mn-cs"/>
              </a:rPr>
              <a:t> Century public servants in 19</a:t>
            </a:r>
            <a:r>
              <a:rPr lang="en-AU" sz="1200" i="1" kern="1200" baseline="30000" dirty="0">
                <a:solidFill>
                  <a:schemeClr val="tx1"/>
                </a:solidFill>
                <a:effectLst/>
                <a:latin typeface="+mn-lt"/>
                <a:ea typeface="+mn-ea"/>
                <a:cs typeface="+mn-cs"/>
              </a:rPr>
              <a:t>th</a:t>
            </a:r>
            <a:r>
              <a:rPr lang="en-AU" sz="1200" i="1" kern="1200" dirty="0">
                <a:solidFill>
                  <a:schemeClr val="tx1"/>
                </a:solidFill>
                <a:effectLst/>
                <a:latin typeface="+mn-lt"/>
                <a:ea typeface="+mn-ea"/>
                <a:cs typeface="+mn-cs"/>
              </a:rPr>
              <a:t> Century organisations. There’s that constant struggle. Not only how do we change what the people are but also how do we change the organisations to allow the people to be what they need to be.’</a:t>
            </a:r>
            <a:r>
              <a:rPr lang="en-AU" sz="1200" kern="1200" dirty="0">
                <a:solidFill>
                  <a:schemeClr val="tx1"/>
                </a:solidFill>
                <a:effectLst/>
                <a:latin typeface="+mn-lt"/>
                <a:ea typeface="+mn-ea"/>
                <a:cs typeface="+mn-cs"/>
              </a:rPr>
              <a:t> This can be about addressing issues of organisational culture, rather than assuming that new structures will be the solution. </a:t>
            </a:r>
            <a:endParaRPr lang="en-GB" sz="1200" kern="1200" dirty="0">
              <a:solidFill>
                <a:schemeClr val="tx1"/>
              </a:solidFill>
              <a:effectLst/>
              <a:latin typeface="+mn-lt"/>
              <a:ea typeface="+mn-ea"/>
              <a:cs typeface="+mn-cs"/>
            </a:endParaRPr>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There was a recognition that the bureaucratic structure of government does not lend itself to engaging with partners and communities and that the culture needs to change – a real challenge for a large, traditional type of organisation with hierarchical structures. There was also a sense that public services need to harness technology better in order to enable more flexible working.  Several interviewees made the point that as the younger generation enter the workforce they are less likely to want to be in an office from 9-5: </a:t>
            </a:r>
          </a:p>
          <a:p>
            <a:endParaRPr lang="en-GB" dirty="0"/>
          </a:p>
          <a:p>
            <a:r>
              <a:rPr lang="en-GB" dirty="0"/>
              <a:t>Effects of</a:t>
            </a:r>
            <a:r>
              <a:rPr lang="en-GB" baseline="0" dirty="0"/>
              <a:t> austerity on more relational aspect – move to call centres.</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u="sng" kern="1200" dirty="0">
                <a:solidFill>
                  <a:schemeClr val="tx1"/>
                </a:solidFill>
                <a:effectLst/>
                <a:latin typeface="+mn-lt"/>
                <a:ea typeface="+mn-ea"/>
                <a:cs typeface="+mn-cs"/>
              </a:rPr>
              <a:t>Challenge: </a:t>
            </a:r>
            <a:r>
              <a:rPr lang="en-AU" sz="1200" kern="1200" dirty="0">
                <a:solidFill>
                  <a:schemeClr val="tx1"/>
                </a:solidFill>
                <a:effectLst/>
                <a:latin typeface="+mn-lt"/>
                <a:ea typeface="+mn-ea"/>
                <a:cs typeface="+mn-cs"/>
              </a:rPr>
              <a:t>are systems-based approaches being considered as an alternative to repeated cycles of organisational restructuring?</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40956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lvl="0"/>
            <a:r>
              <a:rPr lang="en-AU" sz="1200" b="1" kern="1200" dirty="0">
                <a:solidFill>
                  <a:schemeClr val="tx1"/>
                </a:solidFill>
                <a:effectLst/>
                <a:latin typeface="+mn-lt"/>
                <a:ea typeface="+mn-ea"/>
                <a:cs typeface="+mn-cs"/>
              </a:rPr>
              <a:t>...Rejects heroic leadership in favour of distributed and collaborative models of leading </a:t>
            </a:r>
            <a:endParaRPr lang="en-GB" sz="1200" kern="1200" dirty="0">
              <a:solidFill>
                <a:schemeClr val="tx1"/>
              </a:solidFill>
              <a:effectLst/>
              <a:latin typeface="+mn-lt"/>
              <a:ea typeface="+mn-ea"/>
              <a:cs typeface="+mn-cs"/>
            </a:endParaRPr>
          </a:p>
          <a:p>
            <a:r>
              <a:rPr lang="en-AU" sz="1200" b="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Hero leaders aren’t the answer. Rather than emphasising the charisma and control of an individual, new approaches focus on leadership as dispersed throughout the organisation. This could be about thinking about leadership at the front line in a way that crosses traditional service sectors: </a:t>
            </a:r>
            <a:r>
              <a:rPr lang="en-AU" sz="1200" i="1" kern="1200" dirty="0">
                <a:solidFill>
                  <a:schemeClr val="tx1"/>
                </a:solidFill>
                <a:effectLst/>
                <a:latin typeface="+mn-lt"/>
                <a:ea typeface="+mn-ea"/>
                <a:cs typeface="+mn-cs"/>
              </a:rPr>
              <a:t>‘We should offer a career in community leadership.  The 21st century public servant should be able to cross organisational boundaries.’ </a:t>
            </a:r>
            <a:endParaRPr lang="en-GB" sz="1200" kern="1200" dirty="0">
              <a:solidFill>
                <a:schemeClr val="tx1"/>
              </a:solidFill>
              <a:effectLst/>
              <a:latin typeface="+mn-lt"/>
              <a:ea typeface="+mn-ea"/>
              <a:cs typeface="+mn-cs"/>
            </a:endParaRPr>
          </a:p>
          <a:p>
            <a:endParaRPr lang="en-GB" dirty="0"/>
          </a:p>
          <a:p>
            <a:r>
              <a:rPr lang="en-GB" sz="1200" kern="1200" dirty="0">
                <a:solidFill>
                  <a:schemeClr val="tx1"/>
                </a:solidFill>
                <a:effectLst/>
                <a:latin typeface="+mn-lt"/>
                <a:ea typeface="+mn-ea"/>
                <a:cs typeface="+mn-cs"/>
              </a:rPr>
              <a:t>This requires a fundamental culture change away from traditional command and control models of leadership to one in which leadership is distributed across organisations’ They argue that the concept of systems leadership (or collaborative leadership in the health service) replaces the traditional notion of the leader as the sole source of power and authority with a version of leadership which reflects the complexity of modern society and the decline of deference. Awa</a:t>
            </a:r>
            <a:r>
              <a:rPr lang="en-GB" sz="1200" kern="1200" baseline="0" dirty="0">
                <a:solidFill>
                  <a:schemeClr val="tx1"/>
                </a:solidFill>
                <a:effectLst/>
                <a:latin typeface="+mn-lt"/>
                <a:ea typeface="+mn-ea"/>
                <a:cs typeface="+mn-cs"/>
              </a:rPr>
              <a:t>y from the fix it approach of the past.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Whilst recognising the need for this new type of leadership, interviewees questioned whether there were the right levers in place to make a change.   Although some organisations are being explicit about the different types of leadership behaviours they want and recruiting to those competencies,  the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traditional models of leadership and the associated ‘macho’ type behaviours still exist and tend to be rewarded within public sector.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Challenge:  </a:t>
            </a:r>
            <a:r>
              <a:rPr lang="en-AU" sz="1200" u="sng" kern="1200" dirty="0">
                <a:solidFill>
                  <a:schemeClr val="tx1"/>
                </a:solidFill>
                <a:effectLst/>
                <a:latin typeface="+mn-lt"/>
                <a:ea typeface="+mn-ea"/>
                <a:cs typeface="+mn-cs"/>
              </a:rPr>
              <a:t>Leadership: </a:t>
            </a:r>
            <a:r>
              <a:rPr lang="en-AU" sz="1200" kern="1200" dirty="0">
                <a:solidFill>
                  <a:schemeClr val="tx1"/>
                </a:solidFill>
                <a:effectLst/>
                <a:latin typeface="+mn-lt"/>
                <a:ea typeface="+mn-ea"/>
                <a:cs typeface="+mn-cs"/>
              </a:rPr>
              <a:t>what is being done to develop leadership at all levels of the organisation, and how is that being facilitated through incentives such as the appraisals system?</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D45B-F2E0-4579-BF9B-5A24909F1DB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88799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grpSp>
        <p:nvGrpSpPr>
          <p:cNvPr id="10" name="Group 4">
            <a:extLst>
              <a:ext uri="{FF2B5EF4-FFF2-40B4-BE49-F238E27FC236}">
                <a16:creationId xmlns:a16="http://schemas.microsoft.com/office/drawing/2014/main" id="{4738AF52-6909-4CCC-AFCF-737D391781D6}"/>
              </a:ext>
            </a:extLst>
          </p:cNvPr>
          <p:cNvGrpSpPr>
            <a:grpSpLocks noChangeAspect="1"/>
          </p:cNvGrpSpPr>
          <p:nvPr userDrawn="1"/>
        </p:nvGrpSpPr>
        <p:grpSpPr bwMode="auto">
          <a:xfrm>
            <a:off x="442622" y="4811499"/>
            <a:ext cx="8223250" cy="1246187"/>
            <a:chOff x="290" y="3029"/>
            <a:chExt cx="5180" cy="785"/>
          </a:xfrm>
          <a:solidFill>
            <a:schemeClr val="tx1"/>
          </a:solidFill>
        </p:grpSpPr>
        <p:sp>
          <p:nvSpPr>
            <p:cNvPr id="12" name="Freeform 5">
              <a:extLst>
                <a:ext uri="{FF2B5EF4-FFF2-40B4-BE49-F238E27FC236}">
                  <a16:creationId xmlns:a16="http://schemas.microsoft.com/office/drawing/2014/main" id="{E4C60467-7F4B-4035-922D-065C464838E3}"/>
                </a:ext>
              </a:extLst>
            </p:cNvPr>
            <p:cNvSpPr>
              <a:spLocks/>
            </p:cNvSpPr>
            <p:nvPr userDrawn="1"/>
          </p:nvSpPr>
          <p:spPr bwMode="auto">
            <a:xfrm>
              <a:off x="1295" y="3045"/>
              <a:ext cx="626" cy="769"/>
            </a:xfrm>
            <a:custGeom>
              <a:avLst/>
              <a:gdLst>
                <a:gd name="T0" fmla="*/ 604 w 3128"/>
                <a:gd name="T1" fmla="*/ 3576 h 3831"/>
                <a:gd name="T2" fmla="*/ 302 w 3128"/>
                <a:gd name="T3" fmla="*/ 3831 h 3831"/>
                <a:gd name="T4" fmla="*/ 0 w 3128"/>
                <a:gd name="T5" fmla="*/ 3576 h 3831"/>
                <a:gd name="T6" fmla="*/ 0 w 3128"/>
                <a:gd name="T7" fmla="*/ 343 h 3831"/>
                <a:gd name="T8" fmla="*/ 412 w 3128"/>
                <a:gd name="T9" fmla="*/ 0 h 3831"/>
                <a:gd name="T10" fmla="*/ 958 w 3128"/>
                <a:gd name="T11" fmla="*/ 308 h 3831"/>
                <a:gd name="T12" fmla="*/ 2519 w 3128"/>
                <a:gd name="T13" fmla="*/ 2914 h 3831"/>
                <a:gd name="T14" fmla="*/ 2519 w 3128"/>
                <a:gd name="T15" fmla="*/ 256 h 3831"/>
                <a:gd name="T16" fmla="*/ 2826 w 3128"/>
                <a:gd name="T17" fmla="*/ 0 h 3831"/>
                <a:gd name="T18" fmla="*/ 3128 w 3128"/>
                <a:gd name="T19" fmla="*/ 256 h 3831"/>
                <a:gd name="T20" fmla="*/ 3128 w 3128"/>
                <a:gd name="T21" fmla="*/ 3488 h 3831"/>
                <a:gd name="T22" fmla="*/ 2751 w 3128"/>
                <a:gd name="T23" fmla="*/ 3831 h 3831"/>
                <a:gd name="T24" fmla="*/ 2240 w 3128"/>
                <a:gd name="T25" fmla="*/ 3512 h 3831"/>
                <a:gd name="T26" fmla="*/ 604 w 3128"/>
                <a:gd name="T27" fmla="*/ 853 h 3831"/>
                <a:gd name="T28" fmla="*/ 604 w 3128"/>
                <a:gd name="T29" fmla="*/ 3576 h 3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28" h="3831">
                  <a:moveTo>
                    <a:pt x="604" y="3576"/>
                  </a:moveTo>
                  <a:cubicBezTo>
                    <a:pt x="604" y="3744"/>
                    <a:pt x="505" y="3831"/>
                    <a:pt x="302" y="3831"/>
                  </a:cubicBezTo>
                  <a:cubicBezTo>
                    <a:pt x="99" y="3831"/>
                    <a:pt x="0" y="3744"/>
                    <a:pt x="0" y="3576"/>
                  </a:cubicBezTo>
                  <a:cubicBezTo>
                    <a:pt x="0" y="343"/>
                    <a:pt x="0" y="343"/>
                    <a:pt x="0" y="343"/>
                  </a:cubicBezTo>
                  <a:cubicBezTo>
                    <a:pt x="0" y="111"/>
                    <a:pt x="139" y="0"/>
                    <a:pt x="412" y="0"/>
                  </a:cubicBezTo>
                  <a:cubicBezTo>
                    <a:pt x="720" y="0"/>
                    <a:pt x="859" y="134"/>
                    <a:pt x="958" y="308"/>
                  </a:cubicBezTo>
                  <a:cubicBezTo>
                    <a:pt x="2519" y="2914"/>
                    <a:pt x="2519" y="2914"/>
                    <a:pt x="2519" y="2914"/>
                  </a:cubicBezTo>
                  <a:cubicBezTo>
                    <a:pt x="2519" y="256"/>
                    <a:pt x="2519" y="256"/>
                    <a:pt x="2519" y="256"/>
                  </a:cubicBezTo>
                  <a:cubicBezTo>
                    <a:pt x="2519" y="87"/>
                    <a:pt x="2623" y="0"/>
                    <a:pt x="2826" y="0"/>
                  </a:cubicBezTo>
                  <a:cubicBezTo>
                    <a:pt x="3030" y="0"/>
                    <a:pt x="3128" y="87"/>
                    <a:pt x="3128" y="256"/>
                  </a:cubicBezTo>
                  <a:cubicBezTo>
                    <a:pt x="3128" y="3488"/>
                    <a:pt x="3128" y="3488"/>
                    <a:pt x="3128" y="3488"/>
                  </a:cubicBezTo>
                  <a:cubicBezTo>
                    <a:pt x="3128" y="3721"/>
                    <a:pt x="2995" y="3831"/>
                    <a:pt x="2751" y="3831"/>
                  </a:cubicBezTo>
                  <a:cubicBezTo>
                    <a:pt x="2490" y="3831"/>
                    <a:pt x="2351" y="3709"/>
                    <a:pt x="2240" y="3512"/>
                  </a:cubicBezTo>
                  <a:cubicBezTo>
                    <a:pt x="604" y="853"/>
                    <a:pt x="604" y="853"/>
                    <a:pt x="604" y="853"/>
                  </a:cubicBezTo>
                  <a:lnTo>
                    <a:pt x="604" y="35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3" name="Freeform 6">
              <a:extLst>
                <a:ext uri="{FF2B5EF4-FFF2-40B4-BE49-F238E27FC236}">
                  <a16:creationId xmlns:a16="http://schemas.microsoft.com/office/drawing/2014/main" id="{FF423E6E-7C57-401D-9F69-0B9A2D67F66E}"/>
                </a:ext>
              </a:extLst>
            </p:cNvPr>
            <p:cNvSpPr>
              <a:spLocks/>
            </p:cNvSpPr>
            <p:nvPr userDrawn="1"/>
          </p:nvSpPr>
          <p:spPr bwMode="auto">
            <a:xfrm>
              <a:off x="2208" y="3057"/>
              <a:ext cx="536" cy="757"/>
            </a:xfrm>
            <a:custGeom>
              <a:avLst/>
              <a:gdLst>
                <a:gd name="T0" fmla="*/ 2426 w 2681"/>
                <a:gd name="T1" fmla="*/ 3210 h 3773"/>
                <a:gd name="T2" fmla="*/ 2681 w 2681"/>
                <a:gd name="T3" fmla="*/ 3488 h 3773"/>
                <a:gd name="T4" fmla="*/ 2426 w 2681"/>
                <a:gd name="T5" fmla="*/ 3773 h 3773"/>
                <a:gd name="T6" fmla="*/ 296 w 2681"/>
                <a:gd name="T7" fmla="*/ 3773 h 3773"/>
                <a:gd name="T8" fmla="*/ 0 w 2681"/>
                <a:gd name="T9" fmla="*/ 3512 h 3773"/>
                <a:gd name="T10" fmla="*/ 168 w 2681"/>
                <a:gd name="T11" fmla="*/ 3094 h 3773"/>
                <a:gd name="T12" fmla="*/ 1863 w 2681"/>
                <a:gd name="T13" fmla="*/ 563 h 3773"/>
                <a:gd name="T14" fmla="*/ 284 w 2681"/>
                <a:gd name="T15" fmla="*/ 563 h 3773"/>
                <a:gd name="T16" fmla="*/ 29 w 2681"/>
                <a:gd name="T17" fmla="*/ 279 h 3773"/>
                <a:gd name="T18" fmla="*/ 284 w 2681"/>
                <a:gd name="T19" fmla="*/ 0 h 3773"/>
                <a:gd name="T20" fmla="*/ 2345 w 2681"/>
                <a:gd name="T21" fmla="*/ 0 h 3773"/>
                <a:gd name="T22" fmla="*/ 2641 w 2681"/>
                <a:gd name="T23" fmla="*/ 262 h 3773"/>
                <a:gd name="T24" fmla="*/ 2473 w 2681"/>
                <a:gd name="T25" fmla="*/ 679 h 3773"/>
                <a:gd name="T26" fmla="*/ 778 w 2681"/>
                <a:gd name="T27" fmla="*/ 3210 h 3773"/>
                <a:gd name="T28" fmla="*/ 2426 w 2681"/>
                <a:gd name="T29" fmla="*/ 3210 h 3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81" h="3773">
                  <a:moveTo>
                    <a:pt x="2426" y="3210"/>
                  </a:moveTo>
                  <a:cubicBezTo>
                    <a:pt x="2594" y="3210"/>
                    <a:pt x="2681" y="3303"/>
                    <a:pt x="2681" y="3488"/>
                  </a:cubicBezTo>
                  <a:cubicBezTo>
                    <a:pt x="2681" y="3680"/>
                    <a:pt x="2594" y="3773"/>
                    <a:pt x="2426" y="3773"/>
                  </a:cubicBezTo>
                  <a:cubicBezTo>
                    <a:pt x="296" y="3773"/>
                    <a:pt x="296" y="3773"/>
                    <a:pt x="296" y="3773"/>
                  </a:cubicBezTo>
                  <a:cubicBezTo>
                    <a:pt x="99" y="3773"/>
                    <a:pt x="0" y="3686"/>
                    <a:pt x="0" y="3512"/>
                  </a:cubicBezTo>
                  <a:cubicBezTo>
                    <a:pt x="0" y="3355"/>
                    <a:pt x="76" y="3239"/>
                    <a:pt x="168" y="3094"/>
                  </a:cubicBezTo>
                  <a:cubicBezTo>
                    <a:pt x="1863" y="563"/>
                    <a:pt x="1863" y="563"/>
                    <a:pt x="1863" y="563"/>
                  </a:cubicBezTo>
                  <a:cubicBezTo>
                    <a:pt x="284" y="563"/>
                    <a:pt x="284" y="563"/>
                    <a:pt x="284" y="563"/>
                  </a:cubicBezTo>
                  <a:cubicBezTo>
                    <a:pt x="116" y="563"/>
                    <a:pt x="29" y="470"/>
                    <a:pt x="29" y="279"/>
                  </a:cubicBezTo>
                  <a:cubicBezTo>
                    <a:pt x="29" y="93"/>
                    <a:pt x="116" y="0"/>
                    <a:pt x="284" y="0"/>
                  </a:cubicBezTo>
                  <a:cubicBezTo>
                    <a:pt x="2345" y="0"/>
                    <a:pt x="2345" y="0"/>
                    <a:pt x="2345" y="0"/>
                  </a:cubicBezTo>
                  <a:cubicBezTo>
                    <a:pt x="2542" y="0"/>
                    <a:pt x="2641" y="87"/>
                    <a:pt x="2641" y="262"/>
                  </a:cubicBezTo>
                  <a:cubicBezTo>
                    <a:pt x="2641" y="418"/>
                    <a:pt x="2565" y="534"/>
                    <a:pt x="2473" y="679"/>
                  </a:cubicBezTo>
                  <a:cubicBezTo>
                    <a:pt x="778" y="3210"/>
                    <a:pt x="778" y="3210"/>
                    <a:pt x="778" y="3210"/>
                  </a:cubicBezTo>
                  <a:lnTo>
                    <a:pt x="2426" y="32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Freeform 7">
              <a:extLst>
                <a:ext uri="{FF2B5EF4-FFF2-40B4-BE49-F238E27FC236}">
                  <a16:creationId xmlns:a16="http://schemas.microsoft.com/office/drawing/2014/main" id="{477E1A59-CFA1-4416-88FA-3A9BB8DD880C}"/>
                </a:ext>
              </a:extLst>
            </p:cNvPr>
            <p:cNvSpPr>
              <a:spLocks/>
            </p:cNvSpPr>
            <p:nvPr userDrawn="1"/>
          </p:nvSpPr>
          <p:spPr bwMode="auto">
            <a:xfrm>
              <a:off x="3032" y="3031"/>
              <a:ext cx="502" cy="783"/>
            </a:xfrm>
            <a:custGeom>
              <a:avLst/>
              <a:gdLst>
                <a:gd name="T0" fmla="*/ 58 w 2513"/>
                <a:gd name="T1" fmla="*/ 1044 h 3900"/>
                <a:gd name="T2" fmla="*/ 1312 w 2513"/>
                <a:gd name="T3" fmla="*/ 0 h 3900"/>
                <a:gd name="T4" fmla="*/ 2229 w 2513"/>
                <a:gd name="T5" fmla="*/ 249 h 3900"/>
                <a:gd name="T6" fmla="*/ 2432 w 2513"/>
                <a:gd name="T7" fmla="*/ 516 h 3900"/>
                <a:gd name="T8" fmla="*/ 2165 w 2513"/>
                <a:gd name="T9" fmla="*/ 835 h 3900"/>
                <a:gd name="T10" fmla="*/ 1933 w 2513"/>
                <a:gd name="T11" fmla="*/ 737 h 3900"/>
                <a:gd name="T12" fmla="*/ 1312 w 2513"/>
                <a:gd name="T13" fmla="*/ 551 h 3900"/>
                <a:gd name="T14" fmla="*/ 691 w 2513"/>
                <a:gd name="T15" fmla="*/ 1010 h 3900"/>
                <a:gd name="T16" fmla="*/ 2513 w 2513"/>
                <a:gd name="T17" fmla="*/ 2791 h 3900"/>
                <a:gd name="T18" fmla="*/ 1196 w 2513"/>
                <a:gd name="T19" fmla="*/ 3900 h 3900"/>
                <a:gd name="T20" fmla="*/ 209 w 2513"/>
                <a:gd name="T21" fmla="*/ 3610 h 3900"/>
                <a:gd name="T22" fmla="*/ 0 w 2513"/>
                <a:gd name="T23" fmla="*/ 3319 h 3900"/>
                <a:gd name="T24" fmla="*/ 279 w 2513"/>
                <a:gd name="T25" fmla="*/ 3000 h 3900"/>
                <a:gd name="T26" fmla="*/ 523 w 2513"/>
                <a:gd name="T27" fmla="*/ 3116 h 3900"/>
                <a:gd name="T28" fmla="*/ 1202 w 2513"/>
                <a:gd name="T29" fmla="*/ 3349 h 3900"/>
                <a:gd name="T30" fmla="*/ 1881 w 2513"/>
                <a:gd name="T31" fmla="*/ 2826 h 3900"/>
                <a:gd name="T32" fmla="*/ 58 w 2513"/>
                <a:gd name="T33" fmla="*/ 1044 h 3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3" h="3900">
                  <a:moveTo>
                    <a:pt x="58" y="1044"/>
                  </a:moveTo>
                  <a:cubicBezTo>
                    <a:pt x="58" y="412"/>
                    <a:pt x="569" y="0"/>
                    <a:pt x="1312" y="0"/>
                  </a:cubicBezTo>
                  <a:cubicBezTo>
                    <a:pt x="1614" y="0"/>
                    <a:pt x="1933" y="63"/>
                    <a:pt x="2229" y="249"/>
                  </a:cubicBezTo>
                  <a:cubicBezTo>
                    <a:pt x="2368" y="336"/>
                    <a:pt x="2432" y="412"/>
                    <a:pt x="2432" y="516"/>
                  </a:cubicBezTo>
                  <a:cubicBezTo>
                    <a:pt x="2432" y="656"/>
                    <a:pt x="2310" y="835"/>
                    <a:pt x="2165" y="835"/>
                  </a:cubicBezTo>
                  <a:cubicBezTo>
                    <a:pt x="2107" y="835"/>
                    <a:pt x="2049" y="801"/>
                    <a:pt x="1933" y="737"/>
                  </a:cubicBezTo>
                  <a:cubicBezTo>
                    <a:pt x="1730" y="627"/>
                    <a:pt x="1544" y="551"/>
                    <a:pt x="1312" y="551"/>
                  </a:cubicBezTo>
                  <a:cubicBezTo>
                    <a:pt x="917" y="551"/>
                    <a:pt x="691" y="748"/>
                    <a:pt x="691" y="1010"/>
                  </a:cubicBezTo>
                  <a:cubicBezTo>
                    <a:pt x="691" y="1706"/>
                    <a:pt x="2513" y="1555"/>
                    <a:pt x="2513" y="2791"/>
                  </a:cubicBezTo>
                  <a:cubicBezTo>
                    <a:pt x="2513" y="3494"/>
                    <a:pt x="1945" y="3900"/>
                    <a:pt x="1196" y="3900"/>
                  </a:cubicBezTo>
                  <a:cubicBezTo>
                    <a:pt x="795" y="3900"/>
                    <a:pt x="436" y="3778"/>
                    <a:pt x="209" y="3610"/>
                  </a:cubicBezTo>
                  <a:cubicBezTo>
                    <a:pt x="76" y="3511"/>
                    <a:pt x="0" y="3424"/>
                    <a:pt x="0" y="3319"/>
                  </a:cubicBezTo>
                  <a:cubicBezTo>
                    <a:pt x="0" y="3174"/>
                    <a:pt x="134" y="3000"/>
                    <a:pt x="279" y="3000"/>
                  </a:cubicBezTo>
                  <a:cubicBezTo>
                    <a:pt x="349" y="3000"/>
                    <a:pt x="407" y="3041"/>
                    <a:pt x="523" y="3116"/>
                  </a:cubicBezTo>
                  <a:cubicBezTo>
                    <a:pt x="720" y="3244"/>
                    <a:pt x="923" y="3349"/>
                    <a:pt x="1202" y="3349"/>
                  </a:cubicBezTo>
                  <a:cubicBezTo>
                    <a:pt x="1596" y="3349"/>
                    <a:pt x="1881" y="3145"/>
                    <a:pt x="1881" y="2826"/>
                  </a:cubicBezTo>
                  <a:cubicBezTo>
                    <a:pt x="1881" y="2048"/>
                    <a:pt x="58" y="2223"/>
                    <a:pt x="58" y="104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5" name="Freeform 8">
              <a:extLst>
                <a:ext uri="{FF2B5EF4-FFF2-40B4-BE49-F238E27FC236}">
                  <a16:creationId xmlns:a16="http://schemas.microsoft.com/office/drawing/2014/main" id="{7772EEF2-27E2-4874-B27B-E190688E7204}"/>
                </a:ext>
              </a:extLst>
            </p:cNvPr>
            <p:cNvSpPr>
              <a:spLocks noEditPoints="1"/>
            </p:cNvSpPr>
            <p:nvPr userDrawn="1"/>
          </p:nvSpPr>
          <p:spPr bwMode="auto">
            <a:xfrm>
              <a:off x="3822" y="3029"/>
              <a:ext cx="733" cy="785"/>
            </a:xfrm>
            <a:custGeom>
              <a:avLst/>
              <a:gdLst>
                <a:gd name="T0" fmla="*/ 1834 w 3668"/>
                <a:gd name="T1" fmla="*/ 3360 h 3912"/>
                <a:gd name="T2" fmla="*/ 3012 w 3668"/>
                <a:gd name="T3" fmla="*/ 1956 h 3912"/>
                <a:gd name="T4" fmla="*/ 1834 w 3668"/>
                <a:gd name="T5" fmla="*/ 551 h 3912"/>
                <a:gd name="T6" fmla="*/ 656 w 3668"/>
                <a:gd name="T7" fmla="*/ 1956 h 3912"/>
                <a:gd name="T8" fmla="*/ 1834 w 3668"/>
                <a:gd name="T9" fmla="*/ 3360 h 3912"/>
                <a:gd name="T10" fmla="*/ 1834 w 3668"/>
                <a:gd name="T11" fmla="*/ 0 h 3912"/>
                <a:gd name="T12" fmla="*/ 3668 w 3668"/>
                <a:gd name="T13" fmla="*/ 1956 h 3912"/>
                <a:gd name="T14" fmla="*/ 1834 w 3668"/>
                <a:gd name="T15" fmla="*/ 3912 h 3912"/>
                <a:gd name="T16" fmla="*/ 0 w 3668"/>
                <a:gd name="T17" fmla="*/ 1956 h 3912"/>
                <a:gd name="T18" fmla="*/ 1834 w 3668"/>
                <a:gd name="T19" fmla="*/ 0 h 3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68" h="3912">
                  <a:moveTo>
                    <a:pt x="1834" y="3360"/>
                  </a:moveTo>
                  <a:cubicBezTo>
                    <a:pt x="2542" y="3360"/>
                    <a:pt x="3012" y="2827"/>
                    <a:pt x="3012" y="1956"/>
                  </a:cubicBezTo>
                  <a:cubicBezTo>
                    <a:pt x="3012" y="1085"/>
                    <a:pt x="2542" y="551"/>
                    <a:pt x="1834" y="551"/>
                  </a:cubicBezTo>
                  <a:cubicBezTo>
                    <a:pt x="1126" y="551"/>
                    <a:pt x="656" y="1085"/>
                    <a:pt x="656" y="1956"/>
                  </a:cubicBezTo>
                  <a:cubicBezTo>
                    <a:pt x="656" y="2827"/>
                    <a:pt x="1126" y="3360"/>
                    <a:pt x="1834" y="3360"/>
                  </a:cubicBezTo>
                  <a:moveTo>
                    <a:pt x="1834" y="0"/>
                  </a:moveTo>
                  <a:cubicBezTo>
                    <a:pt x="2943" y="0"/>
                    <a:pt x="3668" y="760"/>
                    <a:pt x="3668" y="1956"/>
                  </a:cubicBezTo>
                  <a:cubicBezTo>
                    <a:pt x="3668" y="3152"/>
                    <a:pt x="2943" y="3912"/>
                    <a:pt x="1834" y="3912"/>
                  </a:cubicBezTo>
                  <a:cubicBezTo>
                    <a:pt x="726" y="3912"/>
                    <a:pt x="0" y="3152"/>
                    <a:pt x="0" y="1956"/>
                  </a:cubicBezTo>
                  <a:cubicBezTo>
                    <a:pt x="0" y="760"/>
                    <a:pt x="726" y="0"/>
                    <a:pt x="183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9">
              <a:extLst>
                <a:ext uri="{FF2B5EF4-FFF2-40B4-BE49-F238E27FC236}">
                  <a16:creationId xmlns:a16="http://schemas.microsoft.com/office/drawing/2014/main" id="{338F5FAF-1FF3-43C5-A28B-41456AD8F1B8}"/>
                </a:ext>
              </a:extLst>
            </p:cNvPr>
            <p:cNvSpPr>
              <a:spLocks/>
            </p:cNvSpPr>
            <p:nvPr userDrawn="1"/>
          </p:nvSpPr>
          <p:spPr bwMode="auto">
            <a:xfrm>
              <a:off x="4843" y="3036"/>
              <a:ext cx="627" cy="778"/>
            </a:xfrm>
            <a:custGeom>
              <a:avLst/>
              <a:gdLst>
                <a:gd name="T0" fmla="*/ 1962 w 3140"/>
                <a:gd name="T1" fmla="*/ 2438 h 3877"/>
                <a:gd name="T2" fmla="*/ 1706 w 3140"/>
                <a:gd name="T3" fmla="*/ 2153 h 3877"/>
                <a:gd name="T4" fmla="*/ 1962 w 3140"/>
                <a:gd name="T5" fmla="*/ 1869 h 3877"/>
                <a:gd name="T6" fmla="*/ 2815 w 3140"/>
                <a:gd name="T7" fmla="*/ 1869 h 3877"/>
                <a:gd name="T8" fmla="*/ 3140 w 3140"/>
                <a:gd name="T9" fmla="*/ 2194 h 3877"/>
                <a:gd name="T10" fmla="*/ 3140 w 3140"/>
                <a:gd name="T11" fmla="*/ 3302 h 3877"/>
                <a:gd name="T12" fmla="*/ 2844 w 3140"/>
                <a:gd name="T13" fmla="*/ 3703 h 3877"/>
                <a:gd name="T14" fmla="*/ 1886 w 3140"/>
                <a:gd name="T15" fmla="*/ 3877 h 3877"/>
                <a:gd name="T16" fmla="*/ 0 w 3140"/>
                <a:gd name="T17" fmla="*/ 1938 h 3877"/>
                <a:gd name="T18" fmla="*/ 1863 w 3140"/>
                <a:gd name="T19" fmla="*/ 0 h 3877"/>
                <a:gd name="T20" fmla="*/ 2832 w 3140"/>
                <a:gd name="T21" fmla="*/ 244 h 3877"/>
                <a:gd name="T22" fmla="*/ 3105 w 3140"/>
                <a:gd name="T23" fmla="*/ 563 h 3877"/>
                <a:gd name="T24" fmla="*/ 2827 w 3140"/>
                <a:gd name="T25" fmla="*/ 865 h 3877"/>
                <a:gd name="T26" fmla="*/ 2548 w 3140"/>
                <a:gd name="T27" fmla="*/ 731 h 3877"/>
                <a:gd name="T28" fmla="*/ 1863 w 3140"/>
                <a:gd name="T29" fmla="*/ 557 h 3877"/>
                <a:gd name="T30" fmla="*/ 656 w 3140"/>
                <a:gd name="T31" fmla="*/ 1921 h 3877"/>
                <a:gd name="T32" fmla="*/ 1904 w 3140"/>
                <a:gd name="T33" fmla="*/ 3326 h 3877"/>
                <a:gd name="T34" fmla="*/ 2513 w 3140"/>
                <a:gd name="T35" fmla="*/ 3221 h 3877"/>
                <a:gd name="T36" fmla="*/ 2513 w 3140"/>
                <a:gd name="T37" fmla="*/ 2438 h 3877"/>
                <a:gd name="T38" fmla="*/ 1962 w 3140"/>
                <a:gd name="T39" fmla="*/ 2438 h 3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40" h="3877">
                  <a:moveTo>
                    <a:pt x="1962" y="2438"/>
                  </a:moveTo>
                  <a:cubicBezTo>
                    <a:pt x="1793" y="2438"/>
                    <a:pt x="1706" y="2345"/>
                    <a:pt x="1706" y="2153"/>
                  </a:cubicBezTo>
                  <a:cubicBezTo>
                    <a:pt x="1706" y="1962"/>
                    <a:pt x="1793" y="1869"/>
                    <a:pt x="1962" y="1869"/>
                  </a:cubicBezTo>
                  <a:cubicBezTo>
                    <a:pt x="2815" y="1869"/>
                    <a:pt x="2815" y="1869"/>
                    <a:pt x="2815" y="1869"/>
                  </a:cubicBezTo>
                  <a:cubicBezTo>
                    <a:pt x="3041" y="1869"/>
                    <a:pt x="3140" y="1967"/>
                    <a:pt x="3140" y="2194"/>
                  </a:cubicBezTo>
                  <a:cubicBezTo>
                    <a:pt x="3140" y="3302"/>
                    <a:pt x="3140" y="3302"/>
                    <a:pt x="3140" y="3302"/>
                  </a:cubicBezTo>
                  <a:cubicBezTo>
                    <a:pt x="3140" y="3500"/>
                    <a:pt x="3076" y="3604"/>
                    <a:pt x="2844" y="3703"/>
                  </a:cubicBezTo>
                  <a:cubicBezTo>
                    <a:pt x="2618" y="3801"/>
                    <a:pt x="2246" y="3877"/>
                    <a:pt x="1886" y="3877"/>
                  </a:cubicBezTo>
                  <a:cubicBezTo>
                    <a:pt x="795" y="3877"/>
                    <a:pt x="0" y="3186"/>
                    <a:pt x="0" y="1938"/>
                  </a:cubicBezTo>
                  <a:cubicBezTo>
                    <a:pt x="0" y="696"/>
                    <a:pt x="784" y="0"/>
                    <a:pt x="1863" y="0"/>
                  </a:cubicBezTo>
                  <a:cubicBezTo>
                    <a:pt x="2229" y="0"/>
                    <a:pt x="2560" y="81"/>
                    <a:pt x="2832" y="244"/>
                  </a:cubicBezTo>
                  <a:cubicBezTo>
                    <a:pt x="3018" y="354"/>
                    <a:pt x="3105" y="453"/>
                    <a:pt x="3105" y="563"/>
                  </a:cubicBezTo>
                  <a:cubicBezTo>
                    <a:pt x="3105" y="696"/>
                    <a:pt x="2966" y="865"/>
                    <a:pt x="2827" y="865"/>
                  </a:cubicBezTo>
                  <a:cubicBezTo>
                    <a:pt x="2745" y="865"/>
                    <a:pt x="2676" y="807"/>
                    <a:pt x="2548" y="731"/>
                  </a:cubicBezTo>
                  <a:cubicBezTo>
                    <a:pt x="2356" y="621"/>
                    <a:pt x="2124" y="557"/>
                    <a:pt x="1863" y="557"/>
                  </a:cubicBezTo>
                  <a:cubicBezTo>
                    <a:pt x="1138" y="557"/>
                    <a:pt x="656" y="1045"/>
                    <a:pt x="656" y="1921"/>
                  </a:cubicBezTo>
                  <a:cubicBezTo>
                    <a:pt x="656" y="2821"/>
                    <a:pt x="1161" y="3326"/>
                    <a:pt x="1904" y="3326"/>
                  </a:cubicBezTo>
                  <a:cubicBezTo>
                    <a:pt x="2130" y="3326"/>
                    <a:pt x="2356" y="3279"/>
                    <a:pt x="2513" y="3221"/>
                  </a:cubicBezTo>
                  <a:cubicBezTo>
                    <a:pt x="2513" y="2438"/>
                    <a:pt x="2513" y="2438"/>
                    <a:pt x="2513" y="2438"/>
                  </a:cubicBezTo>
                  <a:lnTo>
                    <a:pt x="1962" y="243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Freeform 10">
              <a:extLst>
                <a:ext uri="{FF2B5EF4-FFF2-40B4-BE49-F238E27FC236}">
                  <a16:creationId xmlns:a16="http://schemas.microsoft.com/office/drawing/2014/main" id="{BF8FB2DC-A454-4B74-B583-57B926B5E65A}"/>
                </a:ext>
              </a:extLst>
            </p:cNvPr>
            <p:cNvSpPr>
              <a:spLocks/>
            </p:cNvSpPr>
            <p:nvPr userDrawn="1"/>
          </p:nvSpPr>
          <p:spPr bwMode="auto">
            <a:xfrm>
              <a:off x="290" y="3045"/>
              <a:ext cx="669" cy="769"/>
            </a:xfrm>
            <a:custGeom>
              <a:avLst/>
              <a:gdLst>
                <a:gd name="T0" fmla="*/ 3297 w 3349"/>
                <a:gd name="T1" fmla="*/ 3436 h 3831"/>
                <a:gd name="T2" fmla="*/ 2130 w 3349"/>
                <a:gd name="T3" fmla="*/ 331 h 3831"/>
                <a:gd name="T4" fmla="*/ 1684 w 3349"/>
                <a:gd name="T5" fmla="*/ 0 h 3831"/>
                <a:gd name="T6" fmla="*/ 1237 w 3349"/>
                <a:gd name="T7" fmla="*/ 331 h 3831"/>
                <a:gd name="T8" fmla="*/ 53 w 3349"/>
                <a:gd name="T9" fmla="*/ 3436 h 3831"/>
                <a:gd name="T10" fmla="*/ 0 w 3349"/>
                <a:gd name="T11" fmla="*/ 3651 h 3831"/>
                <a:gd name="T12" fmla="*/ 291 w 3349"/>
                <a:gd name="T13" fmla="*/ 3831 h 3831"/>
                <a:gd name="T14" fmla="*/ 645 w 3349"/>
                <a:gd name="T15" fmla="*/ 3604 h 3831"/>
                <a:gd name="T16" fmla="*/ 1666 w 3349"/>
                <a:gd name="T17" fmla="*/ 784 h 3831"/>
                <a:gd name="T18" fmla="*/ 2682 w 3349"/>
                <a:gd name="T19" fmla="*/ 3604 h 3831"/>
                <a:gd name="T20" fmla="*/ 3048 w 3349"/>
                <a:gd name="T21" fmla="*/ 3831 h 3831"/>
                <a:gd name="T22" fmla="*/ 3349 w 3349"/>
                <a:gd name="T23" fmla="*/ 3651 h 3831"/>
                <a:gd name="T24" fmla="*/ 3297 w 3349"/>
                <a:gd name="T25" fmla="*/ 3436 h 3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9" h="3831">
                  <a:moveTo>
                    <a:pt x="3297" y="3436"/>
                  </a:moveTo>
                  <a:cubicBezTo>
                    <a:pt x="2130" y="331"/>
                    <a:pt x="2130" y="331"/>
                    <a:pt x="2130" y="331"/>
                  </a:cubicBezTo>
                  <a:cubicBezTo>
                    <a:pt x="2038" y="82"/>
                    <a:pt x="1945" y="0"/>
                    <a:pt x="1684" y="0"/>
                  </a:cubicBezTo>
                  <a:cubicBezTo>
                    <a:pt x="1422" y="0"/>
                    <a:pt x="1330" y="82"/>
                    <a:pt x="1237" y="331"/>
                  </a:cubicBezTo>
                  <a:cubicBezTo>
                    <a:pt x="53" y="3436"/>
                    <a:pt x="53" y="3436"/>
                    <a:pt x="53" y="3436"/>
                  </a:cubicBezTo>
                  <a:cubicBezTo>
                    <a:pt x="29" y="3494"/>
                    <a:pt x="0" y="3587"/>
                    <a:pt x="0" y="3651"/>
                  </a:cubicBezTo>
                  <a:cubicBezTo>
                    <a:pt x="0" y="3755"/>
                    <a:pt x="70" y="3831"/>
                    <a:pt x="291" y="3831"/>
                  </a:cubicBezTo>
                  <a:cubicBezTo>
                    <a:pt x="511" y="3831"/>
                    <a:pt x="592" y="3755"/>
                    <a:pt x="645" y="3604"/>
                  </a:cubicBezTo>
                  <a:cubicBezTo>
                    <a:pt x="1666" y="784"/>
                    <a:pt x="1666" y="784"/>
                    <a:pt x="1666" y="784"/>
                  </a:cubicBezTo>
                  <a:cubicBezTo>
                    <a:pt x="2682" y="3604"/>
                    <a:pt x="2682" y="3604"/>
                    <a:pt x="2682" y="3604"/>
                  </a:cubicBezTo>
                  <a:cubicBezTo>
                    <a:pt x="2734" y="3750"/>
                    <a:pt x="2804" y="3831"/>
                    <a:pt x="3048" y="3831"/>
                  </a:cubicBezTo>
                  <a:cubicBezTo>
                    <a:pt x="3280" y="3831"/>
                    <a:pt x="3349" y="3755"/>
                    <a:pt x="3349" y="3651"/>
                  </a:cubicBezTo>
                  <a:cubicBezTo>
                    <a:pt x="3349" y="3587"/>
                    <a:pt x="3320" y="3494"/>
                    <a:pt x="3297" y="343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18" name="Group 13">
            <a:extLst>
              <a:ext uri="{FF2B5EF4-FFF2-40B4-BE49-F238E27FC236}">
                <a16:creationId xmlns:a16="http://schemas.microsoft.com/office/drawing/2014/main" id="{821E028B-F9F6-4D1C-B5FE-B123C31DF62C}"/>
              </a:ext>
            </a:extLst>
          </p:cNvPr>
          <p:cNvGrpSpPr>
            <a:grpSpLocks noChangeAspect="1"/>
          </p:cNvGrpSpPr>
          <p:nvPr userDrawn="1"/>
        </p:nvGrpSpPr>
        <p:grpSpPr bwMode="auto">
          <a:xfrm>
            <a:off x="436564" y="803275"/>
            <a:ext cx="1400175" cy="941388"/>
            <a:chOff x="275" y="506"/>
            <a:chExt cx="882" cy="593"/>
          </a:xfrm>
        </p:grpSpPr>
        <p:sp>
          <p:nvSpPr>
            <p:cNvPr id="20" name="Freeform 14">
              <a:extLst>
                <a:ext uri="{FF2B5EF4-FFF2-40B4-BE49-F238E27FC236}">
                  <a16:creationId xmlns:a16="http://schemas.microsoft.com/office/drawing/2014/main" id="{FFB3A1FF-692A-4CE1-93EA-049F2C2E6314}"/>
                </a:ext>
              </a:extLst>
            </p:cNvPr>
            <p:cNvSpPr>
              <a:spLocks noEditPoints="1"/>
            </p:cNvSpPr>
            <p:nvPr userDrawn="1"/>
          </p:nvSpPr>
          <p:spPr bwMode="auto">
            <a:xfrm>
              <a:off x="275" y="510"/>
              <a:ext cx="102" cy="118"/>
            </a:xfrm>
            <a:custGeom>
              <a:avLst/>
              <a:gdLst>
                <a:gd name="T0" fmla="*/ 341 w 514"/>
                <a:gd name="T1" fmla="*/ 358 h 588"/>
                <a:gd name="T2" fmla="*/ 256 w 514"/>
                <a:gd name="T3" fmla="*/ 120 h 588"/>
                <a:gd name="T4" fmla="*/ 169 w 514"/>
                <a:gd name="T5" fmla="*/ 358 h 588"/>
                <a:gd name="T6" fmla="*/ 341 w 514"/>
                <a:gd name="T7" fmla="*/ 358 h 588"/>
                <a:gd name="T8" fmla="*/ 514 w 514"/>
                <a:gd name="T9" fmla="*/ 560 h 588"/>
                <a:gd name="T10" fmla="*/ 467 w 514"/>
                <a:gd name="T11" fmla="*/ 588 h 588"/>
                <a:gd name="T12" fmla="*/ 411 w 514"/>
                <a:gd name="T13" fmla="*/ 553 h 588"/>
                <a:gd name="T14" fmla="*/ 371 w 514"/>
                <a:gd name="T15" fmla="*/ 442 h 588"/>
                <a:gd name="T16" fmla="*/ 139 w 514"/>
                <a:gd name="T17" fmla="*/ 442 h 588"/>
                <a:gd name="T18" fmla="*/ 99 w 514"/>
                <a:gd name="T19" fmla="*/ 553 h 588"/>
                <a:gd name="T20" fmla="*/ 45 w 514"/>
                <a:gd name="T21" fmla="*/ 588 h 588"/>
                <a:gd name="T22" fmla="*/ 0 w 514"/>
                <a:gd name="T23" fmla="*/ 560 h 588"/>
                <a:gd name="T24" fmla="*/ 8 w 514"/>
                <a:gd name="T25" fmla="*/ 527 h 588"/>
                <a:gd name="T26" fmla="*/ 190 w 514"/>
                <a:gd name="T27" fmla="*/ 51 h 588"/>
                <a:gd name="T28" fmla="*/ 258 w 514"/>
                <a:gd name="T29" fmla="*/ 0 h 588"/>
                <a:gd name="T30" fmla="*/ 327 w 514"/>
                <a:gd name="T31" fmla="*/ 51 h 588"/>
                <a:gd name="T32" fmla="*/ 506 w 514"/>
                <a:gd name="T33" fmla="*/ 527 h 588"/>
                <a:gd name="T34" fmla="*/ 514 w 514"/>
                <a:gd name="T35" fmla="*/ 56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4" h="588">
                  <a:moveTo>
                    <a:pt x="341" y="358"/>
                  </a:moveTo>
                  <a:cubicBezTo>
                    <a:pt x="256" y="120"/>
                    <a:pt x="256" y="120"/>
                    <a:pt x="256" y="120"/>
                  </a:cubicBezTo>
                  <a:cubicBezTo>
                    <a:pt x="169" y="358"/>
                    <a:pt x="169" y="358"/>
                    <a:pt x="169" y="358"/>
                  </a:cubicBezTo>
                  <a:lnTo>
                    <a:pt x="341" y="358"/>
                  </a:lnTo>
                  <a:close/>
                  <a:moveTo>
                    <a:pt x="514" y="560"/>
                  </a:moveTo>
                  <a:cubicBezTo>
                    <a:pt x="514" y="576"/>
                    <a:pt x="503" y="588"/>
                    <a:pt x="467" y="588"/>
                  </a:cubicBezTo>
                  <a:cubicBezTo>
                    <a:pt x="430" y="588"/>
                    <a:pt x="419" y="576"/>
                    <a:pt x="411" y="553"/>
                  </a:cubicBezTo>
                  <a:cubicBezTo>
                    <a:pt x="371" y="442"/>
                    <a:pt x="371" y="442"/>
                    <a:pt x="371" y="442"/>
                  </a:cubicBezTo>
                  <a:cubicBezTo>
                    <a:pt x="139" y="442"/>
                    <a:pt x="139" y="442"/>
                    <a:pt x="139" y="442"/>
                  </a:cubicBezTo>
                  <a:cubicBezTo>
                    <a:pt x="99" y="553"/>
                    <a:pt x="99" y="553"/>
                    <a:pt x="99" y="553"/>
                  </a:cubicBezTo>
                  <a:cubicBezTo>
                    <a:pt x="91" y="576"/>
                    <a:pt x="78" y="588"/>
                    <a:pt x="45" y="588"/>
                  </a:cubicBezTo>
                  <a:cubicBezTo>
                    <a:pt x="11" y="588"/>
                    <a:pt x="0" y="576"/>
                    <a:pt x="0" y="560"/>
                  </a:cubicBezTo>
                  <a:cubicBezTo>
                    <a:pt x="0" y="551"/>
                    <a:pt x="4" y="536"/>
                    <a:pt x="8" y="527"/>
                  </a:cubicBezTo>
                  <a:cubicBezTo>
                    <a:pt x="190" y="51"/>
                    <a:pt x="190" y="51"/>
                    <a:pt x="190" y="51"/>
                  </a:cubicBezTo>
                  <a:cubicBezTo>
                    <a:pt x="204" y="13"/>
                    <a:pt x="218" y="0"/>
                    <a:pt x="258" y="0"/>
                  </a:cubicBezTo>
                  <a:cubicBezTo>
                    <a:pt x="298" y="0"/>
                    <a:pt x="313" y="13"/>
                    <a:pt x="327" y="51"/>
                  </a:cubicBezTo>
                  <a:cubicBezTo>
                    <a:pt x="506" y="527"/>
                    <a:pt x="506" y="527"/>
                    <a:pt x="506" y="527"/>
                  </a:cubicBezTo>
                  <a:cubicBezTo>
                    <a:pt x="509" y="536"/>
                    <a:pt x="514" y="551"/>
                    <a:pt x="514" y="560"/>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5">
              <a:extLst>
                <a:ext uri="{FF2B5EF4-FFF2-40B4-BE49-F238E27FC236}">
                  <a16:creationId xmlns:a16="http://schemas.microsoft.com/office/drawing/2014/main" id="{233E3683-F9CD-4CF4-9A16-0FDE474E0373}"/>
                </a:ext>
              </a:extLst>
            </p:cNvPr>
            <p:cNvSpPr>
              <a:spLocks/>
            </p:cNvSpPr>
            <p:nvPr userDrawn="1"/>
          </p:nvSpPr>
          <p:spPr bwMode="auto">
            <a:xfrm>
              <a:off x="388" y="547"/>
              <a:ext cx="69" cy="81"/>
            </a:xfrm>
            <a:custGeom>
              <a:avLst/>
              <a:gdLst>
                <a:gd name="T0" fmla="*/ 258 w 349"/>
                <a:gd name="T1" fmla="*/ 368 h 408"/>
                <a:gd name="T2" fmla="*/ 258 w 349"/>
                <a:gd name="T3" fmla="*/ 348 h 408"/>
                <a:gd name="T4" fmla="*/ 136 w 349"/>
                <a:gd name="T5" fmla="*/ 408 h 408"/>
                <a:gd name="T6" fmla="*/ 25 w 349"/>
                <a:gd name="T7" fmla="*/ 354 h 408"/>
                <a:gd name="T8" fmla="*/ 0 w 349"/>
                <a:gd name="T9" fmla="*/ 251 h 408"/>
                <a:gd name="T10" fmla="*/ 0 w 349"/>
                <a:gd name="T11" fmla="*/ 39 h 408"/>
                <a:gd name="T12" fmla="*/ 48 w 349"/>
                <a:gd name="T13" fmla="*/ 0 h 408"/>
                <a:gd name="T14" fmla="*/ 96 w 349"/>
                <a:gd name="T15" fmla="*/ 39 h 408"/>
                <a:gd name="T16" fmla="*/ 96 w 349"/>
                <a:gd name="T17" fmla="*/ 236 h 408"/>
                <a:gd name="T18" fmla="*/ 111 w 349"/>
                <a:gd name="T19" fmla="*/ 297 h 408"/>
                <a:gd name="T20" fmla="*/ 171 w 349"/>
                <a:gd name="T21" fmla="*/ 324 h 408"/>
                <a:gd name="T22" fmla="*/ 253 w 349"/>
                <a:gd name="T23" fmla="*/ 282 h 408"/>
                <a:gd name="T24" fmla="*/ 253 w 349"/>
                <a:gd name="T25" fmla="*/ 39 h 408"/>
                <a:gd name="T26" fmla="*/ 301 w 349"/>
                <a:gd name="T27" fmla="*/ 0 h 408"/>
                <a:gd name="T28" fmla="*/ 349 w 349"/>
                <a:gd name="T29" fmla="*/ 39 h 408"/>
                <a:gd name="T30" fmla="*/ 349 w 349"/>
                <a:gd name="T31" fmla="*/ 368 h 408"/>
                <a:gd name="T32" fmla="*/ 303 w 349"/>
                <a:gd name="T33" fmla="*/ 407 h 408"/>
                <a:gd name="T34" fmla="*/ 258 w 349"/>
                <a:gd name="T35" fmla="*/ 36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9" h="408">
                  <a:moveTo>
                    <a:pt x="258" y="368"/>
                  </a:moveTo>
                  <a:cubicBezTo>
                    <a:pt x="258" y="348"/>
                    <a:pt x="258" y="348"/>
                    <a:pt x="258" y="348"/>
                  </a:cubicBezTo>
                  <a:cubicBezTo>
                    <a:pt x="234" y="387"/>
                    <a:pt x="191" y="408"/>
                    <a:pt x="136" y="408"/>
                  </a:cubicBezTo>
                  <a:cubicBezTo>
                    <a:pt x="87" y="408"/>
                    <a:pt x="48" y="391"/>
                    <a:pt x="25" y="354"/>
                  </a:cubicBezTo>
                  <a:cubicBezTo>
                    <a:pt x="8" y="330"/>
                    <a:pt x="0" y="295"/>
                    <a:pt x="0" y="251"/>
                  </a:cubicBezTo>
                  <a:cubicBezTo>
                    <a:pt x="0" y="39"/>
                    <a:pt x="0" y="39"/>
                    <a:pt x="0" y="39"/>
                  </a:cubicBezTo>
                  <a:cubicBezTo>
                    <a:pt x="0" y="13"/>
                    <a:pt x="16" y="0"/>
                    <a:pt x="48" y="0"/>
                  </a:cubicBezTo>
                  <a:cubicBezTo>
                    <a:pt x="80" y="0"/>
                    <a:pt x="96" y="13"/>
                    <a:pt x="96" y="39"/>
                  </a:cubicBezTo>
                  <a:cubicBezTo>
                    <a:pt x="96" y="236"/>
                    <a:pt x="96" y="236"/>
                    <a:pt x="96" y="236"/>
                  </a:cubicBezTo>
                  <a:cubicBezTo>
                    <a:pt x="96" y="259"/>
                    <a:pt x="99" y="282"/>
                    <a:pt x="111" y="297"/>
                  </a:cubicBezTo>
                  <a:cubicBezTo>
                    <a:pt x="123" y="314"/>
                    <a:pt x="143" y="324"/>
                    <a:pt x="171" y="324"/>
                  </a:cubicBezTo>
                  <a:cubicBezTo>
                    <a:pt x="205" y="324"/>
                    <a:pt x="234" y="311"/>
                    <a:pt x="253" y="282"/>
                  </a:cubicBezTo>
                  <a:cubicBezTo>
                    <a:pt x="253" y="39"/>
                    <a:pt x="253" y="39"/>
                    <a:pt x="253" y="39"/>
                  </a:cubicBezTo>
                  <a:cubicBezTo>
                    <a:pt x="253" y="13"/>
                    <a:pt x="269" y="0"/>
                    <a:pt x="301" y="0"/>
                  </a:cubicBezTo>
                  <a:cubicBezTo>
                    <a:pt x="333" y="0"/>
                    <a:pt x="349" y="13"/>
                    <a:pt x="349" y="39"/>
                  </a:cubicBezTo>
                  <a:cubicBezTo>
                    <a:pt x="349" y="368"/>
                    <a:pt x="349" y="368"/>
                    <a:pt x="349" y="368"/>
                  </a:cubicBezTo>
                  <a:cubicBezTo>
                    <a:pt x="349" y="394"/>
                    <a:pt x="334" y="407"/>
                    <a:pt x="303" y="407"/>
                  </a:cubicBezTo>
                  <a:cubicBezTo>
                    <a:pt x="270" y="407"/>
                    <a:pt x="258" y="391"/>
                    <a:pt x="258" y="368"/>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Freeform 16">
              <a:extLst>
                <a:ext uri="{FF2B5EF4-FFF2-40B4-BE49-F238E27FC236}">
                  <a16:creationId xmlns:a16="http://schemas.microsoft.com/office/drawing/2014/main" id="{9CB98DB7-CE93-47C6-8785-76E24F0A9AFB}"/>
                </a:ext>
              </a:extLst>
            </p:cNvPr>
            <p:cNvSpPr>
              <a:spLocks/>
            </p:cNvSpPr>
            <p:nvPr userDrawn="1"/>
          </p:nvSpPr>
          <p:spPr bwMode="auto">
            <a:xfrm>
              <a:off x="472" y="546"/>
              <a:ext cx="61" cy="83"/>
            </a:xfrm>
            <a:custGeom>
              <a:avLst/>
              <a:gdLst>
                <a:gd name="T0" fmla="*/ 4 w 303"/>
                <a:gd name="T1" fmla="*/ 118 h 413"/>
                <a:gd name="T2" fmla="*/ 152 w 303"/>
                <a:gd name="T3" fmla="*/ 0 h 413"/>
                <a:gd name="T4" fmla="*/ 268 w 303"/>
                <a:gd name="T5" fmla="*/ 29 h 413"/>
                <a:gd name="T6" fmla="*/ 298 w 303"/>
                <a:gd name="T7" fmla="*/ 69 h 413"/>
                <a:gd name="T8" fmla="*/ 257 w 303"/>
                <a:gd name="T9" fmla="*/ 114 h 413"/>
                <a:gd name="T10" fmla="*/ 222 w 303"/>
                <a:gd name="T11" fmla="*/ 101 h 413"/>
                <a:gd name="T12" fmla="*/ 148 w 303"/>
                <a:gd name="T13" fmla="*/ 81 h 413"/>
                <a:gd name="T14" fmla="*/ 96 w 303"/>
                <a:gd name="T15" fmla="*/ 115 h 413"/>
                <a:gd name="T16" fmla="*/ 303 w 303"/>
                <a:gd name="T17" fmla="*/ 292 h 413"/>
                <a:gd name="T18" fmla="*/ 152 w 303"/>
                <a:gd name="T19" fmla="*/ 413 h 413"/>
                <a:gd name="T20" fmla="*/ 29 w 303"/>
                <a:gd name="T21" fmla="*/ 380 h 413"/>
                <a:gd name="T22" fmla="*/ 0 w 303"/>
                <a:gd name="T23" fmla="*/ 339 h 413"/>
                <a:gd name="T24" fmla="*/ 42 w 303"/>
                <a:gd name="T25" fmla="*/ 293 h 413"/>
                <a:gd name="T26" fmla="*/ 73 w 303"/>
                <a:gd name="T27" fmla="*/ 307 h 413"/>
                <a:gd name="T28" fmla="*/ 153 w 303"/>
                <a:gd name="T29" fmla="*/ 332 h 413"/>
                <a:gd name="T30" fmla="*/ 209 w 303"/>
                <a:gd name="T31" fmla="*/ 294 h 413"/>
                <a:gd name="T32" fmla="*/ 4 w 303"/>
                <a:gd name="T33" fmla="*/ 11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3" h="413">
                  <a:moveTo>
                    <a:pt x="4" y="118"/>
                  </a:moveTo>
                  <a:cubicBezTo>
                    <a:pt x="4" y="48"/>
                    <a:pt x="59" y="0"/>
                    <a:pt x="152" y="0"/>
                  </a:cubicBezTo>
                  <a:cubicBezTo>
                    <a:pt x="195" y="0"/>
                    <a:pt x="238" y="11"/>
                    <a:pt x="268" y="29"/>
                  </a:cubicBezTo>
                  <a:cubicBezTo>
                    <a:pt x="289" y="41"/>
                    <a:pt x="298" y="54"/>
                    <a:pt x="298" y="69"/>
                  </a:cubicBezTo>
                  <a:cubicBezTo>
                    <a:pt x="298" y="88"/>
                    <a:pt x="283" y="114"/>
                    <a:pt x="257" y="114"/>
                  </a:cubicBezTo>
                  <a:cubicBezTo>
                    <a:pt x="249" y="114"/>
                    <a:pt x="240" y="110"/>
                    <a:pt x="222" y="101"/>
                  </a:cubicBezTo>
                  <a:cubicBezTo>
                    <a:pt x="198" y="88"/>
                    <a:pt x="174" y="81"/>
                    <a:pt x="148" y="81"/>
                  </a:cubicBezTo>
                  <a:cubicBezTo>
                    <a:pt x="115" y="81"/>
                    <a:pt x="96" y="95"/>
                    <a:pt x="96" y="115"/>
                  </a:cubicBezTo>
                  <a:cubicBezTo>
                    <a:pt x="96" y="177"/>
                    <a:pt x="303" y="153"/>
                    <a:pt x="303" y="292"/>
                  </a:cubicBezTo>
                  <a:cubicBezTo>
                    <a:pt x="303" y="365"/>
                    <a:pt x="246" y="413"/>
                    <a:pt x="152" y="413"/>
                  </a:cubicBezTo>
                  <a:cubicBezTo>
                    <a:pt x="107" y="413"/>
                    <a:pt x="64" y="402"/>
                    <a:pt x="29" y="380"/>
                  </a:cubicBezTo>
                  <a:cubicBezTo>
                    <a:pt x="10" y="367"/>
                    <a:pt x="0" y="354"/>
                    <a:pt x="0" y="339"/>
                  </a:cubicBezTo>
                  <a:cubicBezTo>
                    <a:pt x="0" y="320"/>
                    <a:pt x="15" y="293"/>
                    <a:pt x="42" y="293"/>
                  </a:cubicBezTo>
                  <a:cubicBezTo>
                    <a:pt x="52" y="293"/>
                    <a:pt x="59" y="299"/>
                    <a:pt x="73" y="307"/>
                  </a:cubicBezTo>
                  <a:cubicBezTo>
                    <a:pt x="101" y="322"/>
                    <a:pt x="123" y="332"/>
                    <a:pt x="153" y="332"/>
                  </a:cubicBezTo>
                  <a:cubicBezTo>
                    <a:pt x="187" y="332"/>
                    <a:pt x="209" y="317"/>
                    <a:pt x="209" y="294"/>
                  </a:cubicBezTo>
                  <a:cubicBezTo>
                    <a:pt x="209" y="230"/>
                    <a:pt x="4" y="254"/>
                    <a:pt x="4" y="118"/>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 name="Freeform 17">
              <a:extLst>
                <a:ext uri="{FF2B5EF4-FFF2-40B4-BE49-F238E27FC236}">
                  <a16:creationId xmlns:a16="http://schemas.microsoft.com/office/drawing/2014/main" id="{B345AE7B-D2B5-4C6B-AAD8-079E5919C48E}"/>
                </a:ext>
              </a:extLst>
            </p:cNvPr>
            <p:cNvSpPr>
              <a:spLocks/>
            </p:cNvSpPr>
            <p:nvPr userDrawn="1"/>
          </p:nvSpPr>
          <p:spPr bwMode="auto">
            <a:xfrm>
              <a:off x="538" y="523"/>
              <a:ext cx="62" cy="106"/>
            </a:xfrm>
            <a:custGeom>
              <a:avLst/>
              <a:gdLst>
                <a:gd name="T0" fmla="*/ 314 w 314"/>
                <a:gd name="T1" fmla="*/ 479 h 529"/>
                <a:gd name="T2" fmla="*/ 294 w 314"/>
                <a:gd name="T3" fmla="*/ 509 h 529"/>
                <a:gd name="T4" fmla="*/ 211 w 314"/>
                <a:gd name="T5" fmla="*/ 529 h 529"/>
                <a:gd name="T6" fmla="*/ 98 w 314"/>
                <a:gd name="T7" fmla="*/ 471 h 529"/>
                <a:gd name="T8" fmla="*/ 81 w 314"/>
                <a:gd name="T9" fmla="*/ 363 h 529"/>
                <a:gd name="T10" fmla="*/ 81 w 314"/>
                <a:gd name="T11" fmla="*/ 207 h 529"/>
                <a:gd name="T12" fmla="*/ 39 w 314"/>
                <a:gd name="T13" fmla="*/ 207 h 529"/>
                <a:gd name="T14" fmla="*/ 0 w 314"/>
                <a:gd name="T15" fmla="*/ 167 h 529"/>
                <a:gd name="T16" fmla="*/ 39 w 314"/>
                <a:gd name="T17" fmla="*/ 127 h 529"/>
                <a:gd name="T18" fmla="*/ 81 w 314"/>
                <a:gd name="T19" fmla="*/ 127 h 529"/>
                <a:gd name="T20" fmla="*/ 81 w 314"/>
                <a:gd name="T21" fmla="*/ 39 h 529"/>
                <a:gd name="T22" fmla="*/ 129 w 314"/>
                <a:gd name="T23" fmla="*/ 0 h 529"/>
                <a:gd name="T24" fmla="*/ 177 w 314"/>
                <a:gd name="T25" fmla="*/ 39 h 529"/>
                <a:gd name="T26" fmla="*/ 177 w 314"/>
                <a:gd name="T27" fmla="*/ 127 h 529"/>
                <a:gd name="T28" fmla="*/ 265 w 314"/>
                <a:gd name="T29" fmla="*/ 127 h 529"/>
                <a:gd name="T30" fmla="*/ 304 w 314"/>
                <a:gd name="T31" fmla="*/ 167 h 529"/>
                <a:gd name="T32" fmla="*/ 265 w 314"/>
                <a:gd name="T33" fmla="*/ 207 h 529"/>
                <a:gd name="T34" fmla="*/ 177 w 314"/>
                <a:gd name="T35" fmla="*/ 207 h 529"/>
                <a:gd name="T36" fmla="*/ 177 w 314"/>
                <a:gd name="T37" fmla="*/ 363 h 529"/>
                <a:gd name="T38" fmla="*/ 186 w 314"/>
                <a:gd name="T39" fmla="*/ 426 h 529"/>
                <a:gd name="T40" fmla="*/ 224 w 314"/>
                <a:gd name="T41" fmla="*/ 447 h 529"/>
                <a:gd name="T42" fmla="*/ 255 w 314"/>
                <a:gd name="T43" fmla="*/ 440 h 529"/>
                <a:gd name="T44" fmla="*/ 277 w 314"/>
                <a:gd name="T45" fmla="*/ 435 h 529"/>
                <a:gd name="T46" fmla="*/ 314 w 314"/>
                <a:gd name="T47" fmla="*/ 479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4" h="529">
                  <a:moveTo>
                    <a:pt x="314" y="479"/>
                  </a:moveTo>
                  <a:cubicBezTo>
                    <a:pt x="314" y="489"/>
                    <a:pt x="309" y="500"/>
                    <a:pt x="294" y="509"/>
                  </a:cubicBezTo>
                  <a:cubicBezTo>
                    <a:pt x="275" y="521"/>
                    <a:pt x="244" y="529"/>
                    <a:pt x="211" y="529"/>
                  </a:cubicBezTo>
                  <a:cubicBezTo>
                    <a:pt x="150" y="529"/>
                    <a:pt x="117" y="505"/>
                    <a:pt x="98" y="471"/>
                  </a:cubicBezTo>
                  <a:cubicBezTo>
                    <a:pt x="81" y="440"/>
                    <a:pt x="81" y="403"/>
                    <a:pt x="81" y="363"/>
                  </a:cubicBezTo>
                  <a:cubicBezTo>
                    <a:pt x="81" y="207"/>
                    <a:pt x="81" y="207"/>
                    <a:pt x="81" y="207"/>
                  </a:cubicBezTo>
                  <a:cubicBezTo>
                    <a:pt x="39" y="207"/>
                    <a:pt x="39" y="207"/>
                    <a:pt x="39" y="207"/>
                  </a:cubicBezTo>
                  <a:cubicBezTo>
                    <a:pt x="13" y="207"/>
                    <a:pt x="0" y="194"/>
                    <a:pt x="0" y="167"/>
                  </a:cubicBezTo>
                  <a:cubicBezTo>
                    <a:pt x="0" y="140"/>
                    <a:pt x="13" y="127"/>
                    <a:pt x="39" y="127"/>
                  </a:cubicBezTo>
                  <a:cubicBezTo>
                    <a:pt x="81" y="127"/>
                    <a:pt x="81" y="127"/>
                    <a:pt x="81" y="127"/>
                  </a:cubicBezTo>
                  <a:cubicBezTo>
                    <a:pt x="81" y="39"/>
                    <a:pt x="81" y="39"/>
                    <a:pt x="81" y="39"/>
                  </a:cubicBezTo>
                  <a:cubicBezTo>
                    <a:pt x="81" y="13"/>
                    <a:pt x="97" y="0"/>
                    <a:pt x="129" y="0"/>
                  </a:cubicBezTo>
                  <a:cubicBezTo>
                    <a:pt x="161" y="0"/>
                    <a:pt x="177" y="13"/>
                    <a:pt x="177" y="39"/>
                  </a:cubicBezTo>
                  <a:cubicBezTo>
                    <a:pt x="177" y="127"/>
                    <a:pt x="177" y="127"/>
                    <a:pt x="177" y="127"/>
                  </a:cubicBezTo>
                  <a:cubicBezTo>
                    <a:pt x="265" y="127"/>
                    <a:pt x="265" y="127"/>
                    <a:pt x="265" y="127"/>
                  </a:cubicBezTo>
                  <a:cubicBezTo>
                    <a:pt x="291" y="127"/>
                    <a:pt x="304" y="140"/>
                    <a:pt x="304" y="167"/>
                  </a:cubicBezTo>
                  <a:cubicBezTo>
                    <a:pt x="304" y="194"/>
                    <a:pt x="291" y="207"/>
                    <a:pt x="265" y="207"/>
                  </a:cubicBezTo>
                  <a:cubicBezTo>
                    <a:pt x="177" y="207"/>
                    <a:pt x="177" y="207"/>
                    <a:pt x="177" y="207"/>
                  </a:cubicBezTo>
                  <a:cubicBezTo>
                    <a:pt x="177" y="363"/>
                    <a:pt x="177" y="363"/>
                    <a:pt x="177" y="363"/>
                  </a:cubicBezTo>
                  <a:cubicBezTo>
                    <a:pt x="177" y="383"/>
                    <a:pt x="177" y="409"/>
                    <a:pt x="186" y="426"/>
                  </a:cubicBezTo>
                  <a:cubicBezTo>
                    <a:pt x="193" y="440"/>
                    <a:pt x="205" y="447"/>
                    <a:pt x="224" y="447"/>
                  </a:cubicBezTo>
                  <a:cubicBezTo>
                    <a:pt x="235" y="447"/>
                    <a:pt x="246" y="444"/>
                    <a:pt x="255" y="440"/>
                  </a:cubicBezTo>
                  <a:cubicBezTo>
                    <a:pt x="264" y="438"/>
                    <a:pt x="271" y="435"/>
                    <a:pt x="277" y="435"/>
                  </a:cubicBezTo>
                  <a:cubicBezTo>
                    <a:pt x="304" y="435"/>
                    <a:pt x="314" y="464"/>
                    <a:pt x="314" y="479"/>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4" name="Freeform 18">
              <a:extLst>
                <a:ext uri="{FF2B5EF4-FFF2-40B4-BE49-F238E27FC236}">
                  <a16:creationId xmlns:a16="http://schemas.microsoft.com/office/drawing/2014/main" id="{3A91100C-7760-4E70-B7C6-2DAF2D079EFB}"/>
                </a:ext>
              </a:extLst>
            </p:cNvPr>
            <p:cNvSpPr>
              <a:spLocks/>
            </p:cNvSpPr>
            <p:nvPr userDrawn="1"/>
          </p:nvSpPr>
          <p:spPr bwMode="auto">
            <a:xfrm>
              <a:off x="613" y="546"/>
              <a:ext cx="49" cy="82"/>
            </a:xfrm>
            <a:custGeom>
              <a:avLst/>
              <a:gdLst>
                <a:gd name="T0" fmla="*/ 96 w 244"/>
                <a:gd name="T1" fmla="*/ 370 h 409"/>
                <a:gd name="T2" fmla="*/ 48 w 244"/>
                <a:gd name="T3" fmla="*/ 409 h 409"/>
                <a:gd name="T4" fmla="*/ 0 w 244"/>
                <a:gd name="T5" fmla="*/ 370 h 409"/>
                <a:gd name="T6" fmla="*/ 0 w 244"/>
                <a:gd name="T7" fmla="*/ 41 h 409"/>
                <a:gd name="T8" fmla="*/ 46 w 244"/>
                <a:gd name="T9" fmla="*/ 2 h 409"/>
                <a:gd name="T10" fmla="*/ 91 w 244"/>
                <a:gd name="T11" fmla="*/ 41 h 409"/>
                <a:gd name="T12" fmla="*/ 91 w 244"/>
                <a:gd name="T13" fmla="*/ 72 h 409"/>
                <a:gd name="T14" fmla="*/ 203 w 244"/>
                <a:gd name="T15" fmla="*/ 0 h 409"/>
                <a:gd name="T16" fmla="*/ 244 w 244"/>
                <a:gd name="T17" fmla="*/ 44 h 409"/>
                <a:gd name="T18" fmla="*/ 198 w 244"/>
                <a:gd name="T19" fmla="*/ 88 h 409"/>
                <a:gd name="T20" fmla="*/ 96 w 244"/>
                <a:gd name="T21" fmla="*/ 143 h 409"/>
                <a:gd name="T22" fmla="*/ 96 w 244"/>
                <a:gd name="T23" fmla="*/ 37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4" h="409">
                  <a:moveTo>
                    <a:pt x="96" y="370"/>
                  </a:moveTo>
                  <a:cubicBezTo>
                    <a:pt x="96" y="396"/>
                    <a:pt x="80" y="409"/>
                    <a:pt x="48" y="409"/>
                  </a:cubicBezTo>
                  <a:cubicBezTo>
                    <a:pt x="16" y="409"/>
                    <a:pt x="0" y="396"/>
                    <a:pt x="0" y="370"/>
                  </a:cubicBezTo>
                  <a:cubicBezTo>
                    <a:pt x="0" y="41"/>
                    <a:pt x="0" y="41"/>
                    <a:pt x="0" y="41"/>
                  </a:cubicBezTo>
                  <a:cubicBezTo>
                    <a:pt x="0" y="15"/>
                    <a:pt x="15" y="2"/>
                    <a:pt x="46" y="2"/>
                  </a:cubicBezTo>
                  <a:cubicBezTo>
                    <a:pt x="79" y="2"/>
                    <a:pt x="92" y="18"/>
                    <a:pt x="91" y="41"/>
                  </a:cubicBezTo>
                  <a:cubicBezTo>
                    <a:pt x="91" y="72"/>
                    <a:pt x="91" y="72"/>
                    <a:pt x="91" y="72"/>
                  </a:cubicBezTo>
                  <a:cubicBezTo>
                    <a:pt x="112" y="28"/>
                    <a:pt x="151" y="0"/>
                    <a:pt x="203" y="0"/>
                  </a:cubicBezTo>
                  <a:cubicBezTo>
                    <a:pt x="233" y="0"/>
                    <a:pt x="244" y="14"/>
                    <a:pt x="244" y="44"/>
                  </a:cubicBezTo>
                  <a:cubicBezTo>
                    <a:pt x="244" y="74"/>
                    <a:pt x="232" y="88"/>
                    <a:pt x="198" y="88"/>
                  </a:cubicBezTo>
                  <a:cubicBezTo>
                    <a:pt x="145" y="90"/>
                    <a:pt x="116" y="105"/>
                    <a:pt x="96" y="143"/>
                  </a:cubicBezTo>
                  <a:lnTo>
                    <a:pt x="96" y="370"/>
                  </a:lnTo>
                  <a:close/>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5" name="Freeform 19">
              <a:extLst>
                <a:ext uri="{FF2B5EF4-FFF2-40B4-BE49-F238E27FC236}">
                  <a16:creationId xmlns:a16="http://schemas.microsoft.com/office/drawing/2014/main" id="{39D7B711-1455-4DB6-AF4E-04124DE8958C}"/>
                </a:ext>
              </a:extLst>
            </p:cNvPr>
            <p:cNvSpPr>
              <a:spLocks noEditPoints="1"/>
            </p:cNvSpPr>
            <p:nvPr userDrawn="1"/>
          </p:nvSpPr>
          <p:spPr bwMode="auto">
            <a:xfrm>
              <a:off x="665" y="546"/>
              <a:ext cx="66" cy="82"/>
            </a:xfrm>
            <a:custGeom>
              <a:avLst/>
              <a:gdLst>
                <a:gd name="T0" fmla="*/ 101 w 329"/>
                <a:gd name="T1" fmla="*/ 289 h 411"/>
                <a:gd name="T2" fmla="*/ 159 w 329"/>
                <a:gd name="T3" fmla="*/ 333 h 411"/>
                <a:gd name="T4" fmla="*/ 235 w 329"/>
                <a:gd name="T5" fmla="*/ 306 h 411"/>
                <a:gd name="T6" fmla="*/ 235 w 329"/>
                <a:gd name="T7" fmla="*/ 219 h 411"/>
                <a:gd name="T8" fmla="*/ 101 w 329"/>
                <a:gd name="T9" fmla="*/ 289 h 411"/>
                <a:gd name="T10" fmla="*/ 165 w 329"/>
                <a:gd name="T11" fmla="*/ 81 h 411"/>
                <a:gd name="T12" fmla="*/ 91 w 329"/>
                <a:gd name="T13" fmla="*/ 101 h 411"/>
                <a:gd name="T14" fmla="*/ 57 w 329"/>
                <a:gd name="T15" fmla="*/ 115 h 411"/>
                <a:gd name="T16" fmla="*/ 18 w 329"/>
                <a:gd name="T17" fmla="*/ 69 h 411"/>
                <a:gd name="T18" fmla="*/ 47 w 329"/>
                <a:gd name="T19" fmla="*/ 31 h 411"/>
                <a:gd name="T20" fmla="*/ 174 w 329"/>
                <a:gd name="T21" fmla="*/ 0 h 411"/>
                <a:gd name="T22" fmla="*/ 303 w 329"/>
                <a:gd name="T23" fmla="*/ 48 h 411"/>
                <a:gd name="T24" fmla="*/ 329 w 329"/>
                <a:gd name="T25" fmla="*/ 146 h 411"/>
                <a:gd name="T26" fmla="*/ 329 w 329"/>
                <a:gd name="T27" fmla="*/ 369 h 411"/>
                <a:gd name="T28" fmla="*/ 283 w 329"/>
                <a:gd name="T29" fmla="*/ 410 h 411"/>
                <a:gd name="T30" fmla="*/ 240 w 329"/>
                <a:gd name="T31" fmla="*/ 381 h 411"/>
                <a:gd name="T32" fmla="*/ 240 w 329"/>
                <a:gd name="T33" fmla="*/ 365 h 411"/>
                <a:gd name="T34" fmla="*/ 127 w 329"/>
                <a:gd name="T35" fmla="*/ 411 h 411"/>
                <a:gd name="T36" fmla="*/ 0 w 329"/>
                <a:gd name="T37" fmla="*/ 297 h 411"/>
                <a:gd name="T38" fmla="*/ 235 w 329"/>
                <a:gd name="T39" fmla="*/ 157 h 411"/>
                <a:gd name="T40" fmla="*/ 235 w 329"/>
                <a:gd name="T41" fmla="*/ 148 h 411"/>
                <a:gd name="T42" fmla="*/ 165 w 329"/>
                <a:gd name="T43" fmla="*/ 81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411">
                  <a:moveTo>
                    <a:pt x="101" y="289"/>
                  </a:moveTo>
                  <a:cubicBezTo>
                    <a:pt x="101" y="314"/>
                    <a:pt x="118" y="333"/>
                    <a:pt x="159" y="333"/>
                  </a:cubicBezTo>
                  <a:cubicBezTo>
                    <a:pt x="185" y="333"/>
                    <a:pt x="211" y="324"/>
                    <a:pt x="235" y="306"/>
                  </a:cubicBezTo>
                  <a:cubicBezTo>
                    <a:pt x="235" y="219"/>
                    <a:pt x="235" y="219"/>
                    <a:pt x="235" y="219"/>
                  </a:cubicBezTo>
                  <a:cubicBezTo>
                    <a:pt x="145" y="230"/>
                    <a:pt x="101" y="247"/>
                    <a:pt x="101" y="289"/>
                  </a:cubicBezTo>
                  <a:moveTo>
                    <a:pt x="165" y="81"/>
                  </a:moveTo>
                  <a:cubicBezTo>
                    <a:pt x="138" y="81"/>
                    <a:pt x="113" y="89"/>
                    <a:pt x="91" y="101"/>
                  </a:cubicBezTo>
                  <a:cubicBezTo>
                    <a:pt x="76" y="109"/>
                    <a:pt x="68" y="115"/>
                    <a:pt x="57" y="115"/>
                  </a:cubicBezTo>
                  <a:cubicBezTo>
                    <a:pt x="32" y="115"/>
                    <a:pt x="18" y="88"/>
                    <a:pt x="18" y="69"/>
                  </a:cubicBezTo>
                  <a:cubicBezTo>
                    <a:pt x="18" y="56"/>
                    <a:pt x="26" y="44"/>
                    <a:pt x="47" y="31"/>
                  </a:cubicBezTo>
                  <a:cubicBezTo>
                    <a:pt x="83" y="11"/>
                    <a:pt x="127" y="0"/>
                    <a:pt x="174" y="0"/>
                  </a:cubicBezTo>
                  <a:cubicBezTo>
                    <a:pt x="239" y="0"/>
                    <a:pt x="278" y="18"/>
                    <a:pt x="303" y="48"/>
                  </a:cubicBezTo>
                  <a:cubicBezTo>
                    <a:pt x="321" y="70"/>
                    <a:pt x="329" y="103"/>
                    <a:pt x="329" y="146"/>
                  </a:cubicBezTo>
                  <a:cubicBezTo>
                    <a:pt x="329" y="369"/>
                    <a:pt x="329" y="369"/>
                    <a:pt x="329" y="369"/>
                  </a:cubicBezTo>
                  <a:cubicBezTo>
                    <a:pt x="329" y="397"/>
                    <a:pt x="318" y="410"/>
                    <a:pt x="283" y="410"/>
                  </a:cubicBezTo>
                  <a:cubicBezTo>
                    <a:pt x="255" y="410"/>
                    <a:pt x="240" y="401"/>
                    <a:pt x="240" y="381"/>
                  </a:cubicBezTo>
                  <a:cubicBezTo>
                    <a:pt x="240" y="365"/>
                    <a:pt x="240" y="365"/>
                    <a:pt x="240" y="365"/>
                  </a:cubicBezTo>
                  <a:cubicBezTo>
                    <a:pt x="214" y="396"/>
                    <a:pt x="175" y="411"/>
                    <a:pt x="127" y="411"/>
                  </a:cubicBezTo>
                  <a:cubicBezTo>
                    <a:pt x="47" y="411"/>
                    <a:pt x="0" y="366"/>
                    <a:pt x="0" y="297"/>
                  </a:cubicBezTo>
                  <a:cubicBezTo>
                    <a:pt x="0" y="216"/>
                    <a:pt x="67" y="170"/>
                    <a:pt x="235" y="157"/>
                  </a:cubicBezTo>
                  <a:cubicBezTo>
                    <a:pt x="235" y="148"/>
                    <a:pt x="235" y="148"/>
                    <a:pt x="235" y="148"/>
                  </a:cubicBezTo>
                  <a:cubicBezTo>
                    <a:pt x="235" y="104"/>
                    <a:pt x="215" y="81"/>
                    <a:pt x="165" y="81"/>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6" name="Freeform 20">
              <a:extLst>
                <a:ext uri="{FF2B5EF4-FFF2-40B4-BE49-F238E27FC236}">
                  <a16:creationId xmlns:a16="http://schemas.microsoft.com/office/drawing/2014/main" id="{9A203A23-1C1B-4C61-82CD-2AB00CC314AC}"/>
                </a:ext>
              </a:extLst>
            </p:cNvPr>
            <p:cNvSpPr>
              <a:spLocks/>
            </p:cNvSpPr>
            <p:nvPr userDrawn="1"/>
          </p:nvSpPr>
          <p:spPr bwMode="auto">
            <a:xfrm>
              <a:off x="750" y="506"/>
              <a:ext cx="19" cy="122"/>
            </a:xfrm>
            <a:custGeom>
              <a:avLst/>
              <a:gdLst>
                <a:gd name="T0" fmla="*/ 96 w 96"/>
                <a:gd name="T1" fmla="*/ 572 h 611"/>
                <a:gd name="T2" fmla="*/ 48 w 96"/>
                <a:gd name="T3" fmla="*/ 611 h 611"/>
                <a:gd name="T4" fmla="*/ 0 w 96"/>
                <a:gd name="T5" fmla="*/ 572 h 611"/>
                <a:gd name="T6" fmla="*/ 0 w 96"/>
                <a:gd name="T7" fmla="*/ 39 h 611"/>
                <a:gd name="T8" fmla="*/ 48 w 96"/>
                <a:gd name="T9" fmla="*/ 0 h 611"/>
                <a:gd name="T10" fmla="*/ 96 w 96"/>
                <a:gd name="T11" fmla="*/ 39 h 611"/>
                <a:gd name="T12" fmla="*/ 96 w 96"/>
                <a:gd name="T13" fmla="*/ 572 h 611"/>
              </a:gdLst>
              <a:ahLst/>
              <a:cxnLst>
                <a:cxn ang="0">
                  <a:pos x="T0" y="T1"/>
                </a:cxn>
                <a:cxn ang="0">
                  <a:pos x="T2" y="T3"/>
                </a:cxn>
                <a:cxn ang="0">
                  <a:pos x="T4" y="T5"/>
                </a:cxn>
                <a:cxn ang="0">
                  <a:pos x="T6" y="T7"/>
                </a:cxn>
                <a:cxn ang="0">
                  <a:pos x="T8" y="T9"/>
                </a:cxn>
                <a:cxn ang="0">
                  <a:pos x="T10" y="T11"/>
                </a:cxn>
                <a:cxn ang="0">
                  <a:pos x="T12" y="T13"/>
                </a:cxn>
              </a:cxnLst>
              <a:rect l="0" t="0" r="r" b="b"/>
              <a:pathLst>
                <a:path w="96" h="611">
                  <a:moveTo>
                    <a:pt x="96" y="572"/>
                  </a:moveTo>
                  <a:cubicBezTo>
                    <a:pt x="96" y="598"/>
                    <a:pt x="80" y="611"/>
                    <a:pt x="48" y="611"/>
                  </a:cubicBezTo>
                  <a:cubicBezTo>
                    <a:pt x="16" y="611"/>
                    <a:pt x="0" y="598"/>
                    <a:pt x="0" y="572"/>
                  </a:cubicBezTo>
                  <a:cubicBezTo>
                    <a:pt x="0" y="39"/>
                    <a:pt x="0" y="39"/>
                    <a:pt x="0" y="39"/>
                  </a:cubicBezTo>
                  <a:cubicBezTo>
                    <a:pt x="0" y="13"/>
                    <a:pt x="16" y="0"/>
                    <a:pt x="48" y="0"/>
                  </a:cubicBezTo>
                  <a:cubicBezTo>
                    <a:pt x="80" y="0"/>
                    <a:pt x="96" y="13"/>
                    <a:pt x="96" y="39"/>
                  </a:cubicBezTo>
                  <a:lnTo>
                    <a:pt x="96" y="572"/>
                  </a:lnTo>
                  <a:close/>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7" name="Freeform 21">
              <a:extLst>
                <a:ext uri="{FF2B5EF4-FFF2-40B4-BE49-F238E27FC236}">
                  <a16:creationId xmlns:a16="http://schemas.microsoft.com/office/drawing/2014/main" id="{DD2837A5-C677-4840-B316-2D65FAF712A5}"/>
                </a:ext>
              </a:extLst>
            </p:cNvPr>
            <p:cNvSpPr>
              <a:spLocks noEditPoints="1"/>
            </p:cNvSpPr>
            <p:nvPr userDrawn="1"/>
          </p:nvSpPr>
          <p:spPr bwMode="auto">
            <a:xfrm>
              <a:off x="786" y="510"/>
              <a:ext cx="24" cy="118"/>
            </a:xfrm>
            <a:custGeom>
              <a:avLst/>
              <a:gdLst>
                <a:gd name="T0" fmla="*/ 109 w 121"/>
                <a:gd name="T1" fmla="*/ 553 h 592"/>
                <a:gd name="T2" fmla="*/ 61 w 121"/>
                <a:gd name="T3" fmla="*/ 592 h 592"/>
                <a:gd name="T4" fmla="*/ 13 w 121"/>
                <a:gd name="T5" fmla="*/ 553 h 592"/>
                <a:gd name="T6" fmla="*/ 13 w 121"/>
                <a:gd name="T7" fmla="*/ 224 h 592"/>
                <a:gd name="T8" fmla="*/ 61 w 121"/>
                <a:gd name="T9" fmla="*/ 185 h 592"/>
                <a:gd name="T10" fmla="*/ 109 w 121"/>
                <a:gd name="T11" fmla="*/ 224 h 592"/>
                <a:gd name="T12" fmla="*/ 109 w 121"/>
                <a:gd name="T13" fmla="*/ 553 h 592"/>
                <a:gd name="T14" fmla="*/ 61 w 121"/>
                <a:gd name="T15" fmla="*/ 119 h 592"/>
                <a:gd name="T16" fmla="*/ 0 w 121"/>
                <a:gd name="T17" fmla="*/ 59 h 592"/>
                <a:gd name="T18" fmla="*/ 61 w 121"/>
                <a:gd name="T19" fmla="*/ 0 h 592"/>
                <a:gd name="T20" fmla="*/ 121 w 121"/>
                <a:gd name="T21" fmla="*/ 59 h 592"/>
                <a:gd name="T22" fmla="*/ 61 w 121"/>
                <a:gd name="T23" fmla="*/ 119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592">
                  <a:moveTo>
                    <a:pt x="109" y="553"/>
                  </a:moveTo>
                  <a:cubicBezTo>
                    <a:pt x="109" y="579"/>
                    <a:pt x="93" y="592"/>
                    <a:pt x="61" y="592"/>
                  </a:cubicBezTo>
                  <a:cubicBezTo>
                    <a:pt x="29" y="592"/>
                    <a:pt x="13" y="579"/>
                    <a:pt x="13" y="553"/>
                  </a:cubicBezTo>
                  <a:cubicBezTo>
                    <a:pt x="13" y="224"/>
                    <a:pt x="13" y="224"/>
                    <a:pt x="13" y="224"/>
                  </a:cubicBezTo>
                  <a:cubicBezTo>
                    <a:pt x="13" y="198"/>
                    <a:pt x="29" y="185"/>
                    <a:pt x="61" y="185"/>
                  </a:cubicBezTo>
                  <a:cubicBezTo>
                    <a:pt x="93" y="185"/>
                    <a:pt x="109" y="198"/>
                    <a:pt x="109" y="224"/>
                  </a:cubicBezTo>
                  <a:lnTo>
                    <a:pt x="109" y="553"/>
                  </a:lnTo>
                  <a:close/>
                  <a:moveTo>
                    <a:pt x="61" y="119"/>
                  </a:moveTo>
                  <a:cubicBezTo>
                    <a:pt x="26" y="119"/>
                    <a:pt x="0" y="94"/>
                    <a:pt x="0" y="59"/>
                  </a:cubicBezTo>
                  <a:cubicBezTo>
                    <a:pt x="0" y="25"/>
                    <a:pt x="26" y="0"/>
                    <a:pt x="61" y="0"/>
                  </a:cubicBezTo>
                  <a:cubicBezTo>
                    <a:pt x="95" y="0"/>
                    <a:pt x="121" y="25"/>
                    <a:pt x="121" y="59"/>
                  </a:cubicBezTo>
                  <a:cubicBezTo>
                    <a:pt x="121" y="94"/>
                    <a:pt x="95" y="119"/>
                    <a:pt x="61" y="119"/>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8" name="Freeform 22">
              <a:extLst>
                <a:ext uri="{FF2B5EF4-FFF2-40B4-BE49-F238E27FC236}">
                  <a16:creationId xmlns:a16="http://schemas.microsoft.com/office/drawing/2014/main" id="{4B56F955-0F5D-47F2-989A-232C1E31190D}"/>
                </a:ext>
              </a:extLst>
            </p:cNvPr>
            <p:cNvSpPr>
              <a:spLocks noEditPoints="1"/>
            </p:cNvSpPr>
            <p:nvPr userDrawn="1"/>
          </p:nvSpPr>
          <p:spPr bwMode="auto">
            <a:xfrm>
              <a:off x="822" y="546"/>
              <a:ext cx="66" cy="82"/>
            </a:xfrm>
            <a:custGeom>
              <a:avLst/>
              <a:gdLst>
                <a:gd name="T0" fmla="*/ 101 w 328"/>
                <a:gd name="T1" fmla="*/ 289 h 411"/>
                <a:gd name="T2" fmla="*/ 159 w 328"/>
                <a:gd name="T3" fmla="*/ 333 h 411"/>
                <a:gd name="T4" fmla="*/ 235 w 328"/>
                <a:gd name="T5" fmla="*/ 306 h 411"/>
                <a:gd name="T6" fmla="*/ 235 w 328"/>
                <a:gd name="T7" fmla="*/ 219 h 411"/>
                <a:gd name="T8" fmla="*/ 101 w 328"/>
                <a:gd name="T9" fmla="*/ 289 h 411"/>
                <a:gd name="T10" fmla="*/ 165 w 328"/>
                <a:gd name="T11" fmla="*/ 81 h 411"/>
                <a:gd name="T12" fmla="*/ 91 w 328"/>
                <a:gd name="T13" fmla="*/ 101 h 411"/>
                <a:gd name="T14" fmla="*/ 57 w 328"/>
                <a:gd name="T15" fmla="*/ 115 h 411"/>
                <a:gd name="T16" fmla="*/ 18 w 328"/>
                <a:gd name="T17" fmla="*/ 69 h 411"/>
                <a:gd name="T18" fmla="*/ 47 w 328"/>
                <a:gd name="T19" fmla="*/ 31 h 411"/>
                <a:gd name="T20" fmla="*/ 174 w 328"/>
                <a:gd name="T21" fmla="*/ 0 h 411"/>
                <a:gd name="T22" fmla="*/ 303 w 328"/>
                <a:gd name="T23" fmla="*/ 48 h 411"/>
                <a:gd name="T24" fmla="*/ 328 w 328"/>
                <a:gd name="T25" fmla="*/ 146 h 411"/>
                <a:gd name="T26" fmla="*/ 328 w 328"/>
                <a:gd name="T27" fmla="*/ 369 h 411"/>
                <a:gd name="T28" fmla="*/ 283 w 328"/>
                <a:gd name="T29" fmla="*/ 410 h 411"/>
                <a:gd name="T30" fmla="*/ 240 w 328"/>
                <a:gd name="T31" fmla="*/ 381 h 411"/>
                <a:gd name="T32" fmla="*/ 240 w 328"/>
                <a:gd name="T33" fmla="*/ 365 h 411"/>
                <a:gd name="T34" fmla="*/ 127 w 328"/>
                <a:gd name="T35" fmla="*/ 411 h 411"/>
                <a:gd name="T36" fmla="*/ 0 w 328"/>
                <a:gd name="T37" fmla="*/ 297 h 411"/>
                <a:gd name="T38" fmla="*/ 235 w 328"/>
                <a:gd name="T39" fmla="*/ 157 h 411"/>
                <a:gd name="T40" fmla="*/ 235 w 328"/>
                <a:gd name="T41" fmla="*/ 148 h 411"/>
                <a:gd name="T42" fmla="*/ 165 w 328"/>
                <a:gd name="T43" fmla="*/ 81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8" h="411">
                  <a:moveTo>
                    <a:pt x="101" y="289"/>
                  </a:moveTo>
                  <a:cubicBezTo>
                    <a:pt x="101" y="314"/>
                    <a:pt x="118" y="333"/>
                    <a:pt x="159" y="333"/>
                  </a:cubicBezTo>
                  <a:cubicBezTo>
                    <a:pt x="185" y="333"/>
                    <a:pt x="211" y="324"/>
                    <a:pt x="235" y="306"/>
                  </a:cubicBezTo>
                  <a:cubicBezTo>
                    <a:pt x="235" y="219"/>
                    <a:pt x="235" y="219"/>
                    <a:pt x="235" y="219"/>
                  </a:cubicBezTo>
                  <a:cubicBezTo>
                    <a:pt x="145" y="230"/>
                    <a:pt x="101" y="247"/>
                    <a:pt x="101" y="289"/>
                  </a:cubicBezTo>
                  <a:moveTo>
                    <a:pt x="165" y="81"/>
                  </a:moveTo>
                  <a:cubicBezTo>
                    <a:pt x="138" y="81"/>
                    <a:pt x="113" y="89"/>
                    <a:pt x="91" y="101"/>
                  </a:cubicBezTo>
                  <a:cubicBezTo>
                    <a:pt x="76" y="109"/>
                    <a:pt x="67" y="115"/>
                    <a:pt x="57" y="115"/>
                  </a:cubicBezTo>
                  <a:cubicBezTo>
                    <a:pt x="32" y="115"/>
                    <a:pt x="18" y="88"/>
                    <a:pt x="18" y="69"/>
                  </a:cubicBezTo>
                  <a:cubicBezTo>
                    <a:pt x="18" y="56"/>
                    <a:pt x="26" y="44"/>
                    <a:pt x="47" y="31"/>
                  </a:cubicBezTo>
                  <a:cubicBezTo>
                    <a:pt x="83" y="11"/>
                    <a:pt x="127" y="0"/>
                    <a:pt x="174" y="0"/>
                  </a:cubicBezTo>
                  <a:cubicBezTo>
                    <a:pt x="238" y="0"/>
                    <a:pt x="278" y="18"/>
                    <a:pt x="303" y="48"/>
                  </a:cubicBezTo>
                  <a:cubicBezTo>
                    <a:pt x="320" y="70"/>
                    <a:pt x="328" y="103"/>
                    <a:pt x="328" y="146"/>
                  </a:cubicBezTo>
                  <a:cubicBezTo>
                    <a:pt x="328" y="369"/>
                    <a:pt x="328" y="369"/>
                    <a:pt x="328" y="369"/>
                  </a:cubicBezTo>
                  <a:cubicBezTo>
                    <a:pt x="328" y="397"/>
                    <a:pt x="318" y="410"/>
                    <a:pt x="283" y="410"/>
                  </a:cubicBezTo>
                  <a:cubicBezTo>
                    <a:pt x="255" y="410"/>
                    <a:pt x="240" y="401"/>
                    <a:pt x="240" y="381"/>
                  </a:cubicBezTo>
                  <a:cubicBezTo>
                    <a:pt x="240" y="365"/>
                    <a:pt x="240" y="365"/>
                    <a:pt x="240" y="365"/>
                  </a:cubicBezTo>
                  <a:cubicBezTo>
                    <a:pt x="214" y="396"/>
                    <a:pt x="175" y="411"/>
                    <a:pt x="127" y="411"/>
                  </a:cubicBezTo>
                  <a:cubicBezTo>
                    <a:pt x="47" y="411"/>
                    <a:pt x="0" y="366"/>
                    <a:pt x="0" y="297"/>
                  </a:cubicBezTo>
                  <a:cubicBezTo>
                    <a:pt x="0" y="216"/>
                    <a:pt x="67" y="170"/>
                    <a:pt x="235" y="157"/>
                  </a:cubicBezTo>
                  <a:cubicBezTo>
                    <a:pt x="235" y="148"/>
                    <a:pt x="235" y="148"/>
                    <a:pt x="235" y="148"/>
                  </a:cubicBezTo>
                  <a:cubicBezTo>
                    <a:pt x="235" y="104"/>
                    <a:pt x="214" y="81"/>
                    <a:pt x="165" y="81"/>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9" name="Freeform 23">
              <a:extLst>
                <a:ext uri="{FF2B5EF4-FFF2-40B4-BE49-F238E27FC236}">
                  <a16:creationId xmlns:a16="http://schemas.microsoft.com/office/drawing/2014/main" id="{890BCAE1-CD2B-45EA-A597-FE81FDE1274E}"/>
                </a:ext>
              </a:extLst>
            </p:cNvPr>
            <p:cNvSpPr>
              <a:spLocks noEditPoints="1"/>
            </p:cNvSpPr>
            <p:nvPr userDrawn="1"/>
          </p:nvSpPr>
          <p:spPr bwMode="auto">
            <a:xfrm>
              <a:off x="933" y="510"/>
              <a:ext cx="102" cy="119"/>
            </a:xfrm>
            <a:custGeom>
              <a:avLst/>
              <a:gdLst>
                <a:gd name="T0" fmla="*/ 191 w 510"/>
                <a:gd name="T1" fmla="*/ 235 h 594"/>
                <a:gd name="T2" fmla="*/ 275 w 510"/>
                <a:gd name="T3" fmla="*/ 136 h 594"/>
                <a:gd name="T4" fmla="*/ 205 w 510"/>
                <a:gd name="T5" fmla="*/ 74 h 594"/>
                <a:gd name="T6" fmla="*/ 139 w 510"/>
                <a:gd name="T7" fmla="*/ 134 h 594"/>
                <a:gd name="T8" fmla="*/ 191 w 510"/>
                <a:gd name="T9" fmla="*/ 235 h 594"/>
                <a:gd name="T10" fmla="*/ 178 w 510"/>
                <a:gd name="T11" fmla="*/ 514 h 594"/>
                <a:gd name="T12" fmla="*/ 290 w 510"/>
                <a:gd name="T13" fmla="*/ 463 h 594"/>
                <a:gd name="T14" fmla="*/ 172 w 510"/>
                <a:gd name="T15" fmla="*/ 338 h 594"/>
                <a:gd name="T16" fmla="*/ 96 w 510"/>
                <a:gd name="T17" fmla="*/ 442 h 594"/>
                <a:gd name="T18" fmla="*/ 178 w 510"/>
                <a:gd name="T19" fmla="*/ 514 h 594"/>
                <a:gd name="T20" fmla="*/ 510 w 510"/>
                <a:gd name="T21" fmla="*/ 566 h 594"/>
                <a:gd name="T22" fmla="*/ 460 w 510"/>
                <a:gd name="T23" fmla="*/ 591 h 594"/>
                <a:gd name="T24" fmla="*/ 396 w 510"/>
                <a:gd name="T25" fmla="*/ 566 h 594"/>
                <a:gd name="T26" fmla="*/ 350 w 510"/>
                <a:gd name="T27" fmla="*/ 518 h 594"/>
                <a:gd name="T28" fmla="*/ 172 w 510"/>
                <a:gd name="T29" fmla="*/ 594 h 594"/>
                <a:gd name="T30" fmla="*/ 0 w 510"/>
                <a:gd name="T31" fmla="*/ 447 h 594"/>
                <a:gd name="T32" fmla="*/ 118 w 510"/>
                <a:gd name="T33" fmla="*/ 279 h 594"/>
                <a:gd name="T34" fmla="*/ 47 w 510"/>
                <a:gd name="T35" fmla="*/ 136 h 594"/>
                <a:gd name="T36" fmla="*/ 207 w 510"/>
                <a:gd name="T37" fmla="*/ 0 h 594"/>
                <a:gd name="T38" fmla="*/ 364 w 510"/>
                <a:gd name="T39" fmla="*/ 130 h 594"/>
                <a:gd name="T40" fmla="*/ 242 w 510"/>
                <a:gd name="T41" fmla="*/ 291 h 594"/>
                <a:gd name="T42" fmla="*/ 342 w 510"/>
                <a:gd name="T43" fmla="*/ 398 h 594"/>
                <a:gd name="T44" fmla="*/ 400 w 510"/>
                <a:gd name="T45" fmla="*/ 293 h 594"/>
                <a:gd name="T46" fmla="*/ 434 w 510"/>
                <a:gd name="T47" fmla="*/ 268 h 594"/>
                <a:gd name="T48" fmla="*/ 483 w 510"/>
                <a:gd name="T49" fmla="*/ 307 h 594"/>
                <a:gd name="T50" fmla="*/ 407 w 510"/>
                <a:gd name="T51" fmla="*/ 450 h 594"/>
                <a:gd name="T52" fmla="*/ 486 w 510"/>
                <a:gd name="T53" fmla="*/ 529 h 594"/>
                <a:gd name="T54" fmla="*/ 510 w 510"/>
                <a:gd name="T55" fmla="*/ 566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0" h="594">
                  <a:moveTo>
                    <a:pt x="191" y="235"/>
                  </a:moveTo>
                  <a:cubicBezTo>
                    <a:pt x="237" y="205"/>
                    <a:pt x="275" y="176"/>
                    <a:pt x="275" y="136"/>
                  </a:cubicBezTo>
                  <a:cubicBezTo>
                    <a:pt x="275" y="99"/>
                    <a:pt x="245" y="74"/>
                    <a:pt x="205" y="74"/>
                  </a:cubicBezTo>
                  <a:cubicBezTo>
                    <a:pt x="170" y="74"/>
                    <a:pt x="139" y="94"/>
                    <a:pt x="139" y="134"/>
                  </a:cubicBezTo>
                  <a:cubicBezTo>
                    <a:pt x="139" y="168"/>
                    <a:pt x="161" y="200"/>
                    <a:pt x="191" y="235"/>
                  </a:cubicBezTo>
                  <a:moveTo>
                    <a:pt x="178" y="514"/>
                  </a:moveTo>
                  <a:cubicBezTo>
                    <a:pt x="217" y="514"/>
                    <a:pt x="253" y="497"/>
                    <a:pt x="290" y="463"/>
                  </a:cubicBezTo>
                  <a:cubicBezTo>
                    <a:pt x="172" y="338"/>
                    <a:pt x="172" y="338"/>
                    <a:pt x="172" y="338"/>
                  </a:cubicBezTo>
                  <a:cubicBezTo>
                    <a:pt x="129" y="368"/>
                    <a:pt x="96" y="400"/>
                    <a:pt x="96" y="442"/>
                  </a:cubicBezTo>
                  <a:cubicBezTo>
                    <a:pt x="96" y="485"/>
                    <a:pt x="129" y="514"/>
                    <a:pt x="178" y="514"/>
                  </a:cubicBezTo>
                  <a:moveTo>
                    <a:pt x="510" y="566"/>
                  </a:moveTo>
                  <a:cubicBezTo>
                    <a:pt x="510" y="582"/>
                    <a:pt x="493" y="591"/>
                    <a:pt x="460" y="591"/>
                  </a:cubicBezTo>
                  <a:cubicBezTo>
                    <a:pt x="428" y="591"/>
                    <a:pt x="413" y="584"/>
                    <a:pt x="396" y="566"/>
                  </a:cubicBezTo>
                  <a:cubicBezTo>
                    <a:pt x="350" y="518"/>
                    <a:pt x="350" y="518"/>
                    <a:pt x="350" y="518"/>
                  </a:cubicBezTo>
                  <a:cubicBezTo>
                    <a:pt x="305" y="562"/>
                    <a:pt x="248" y="594"/>
                    <a:pt x="172" y="594"/>
                  </a:cubicBezTo>
                  <a:cubicBezTo>
                    <a:pt x="64" y="594"/>
                    <a:pt x="0" y="531"/>
                    <a:pt x="0" y="447"/>
                  </a:cubicBezTo>
                  <a:cubicBezTo>
                    <a:pt x="0" y="368"/>
                    <a:pt x="56" y="319"/>
                    <a:pt x="118" y="279"/>
                  </a:cubicBezTo>
                  <a:cubicBezTo>
                    <a:pt x="76" y="232"/>
                    <a:pt x="47" y="189"/>
                    <a:pt x="47" y="136"/>
                  </a:cubicBezTo>
                  <a:cubicBezTo>
                    <a:pt x="47" y="53"/>
                    <a:pt x="114" y="0"/>
                    <a:pt x="207" y="0"/>
                  </a:cubicBezTo>
                  <a:cubicBezTo>
                    <a:pt x="298" y="0"/>
                    <a:pt x="364" y="52"/>
                    <a:pt x="364" y="130"/>
                  </a:cubicBezTo>
                  <a:cubicBezTo>
                    <a:pt x="364" y="203"/>
                    <a:pt x="305" y="250"/>
                    <a:pt x="242" y="291"/>
                  </a:cubicBezTo>
                  <a:cubicBezTo>
                    <a:pt x="342" y="398"/>
                    <a:pt x="342" y="398"/>
                    <a:pt x="342" y="398"/>
                  </a:cubicBezTo>
                  <a:cubicBezTo>
                    <a:pt x="374" y="348"/>
                    <a:pt x="378" y="337"/>
                    <a:pt x="400" y="293"/>
                  </a:cubicBezTo>
                  <a:cubicBezTo>
                    <a:pt x="409" y="275"/>
                    <a:pt x="419" y="268"/>
                    <a:pt x="434" y="268"/>
                  </a:cubicBezTo>
                  <a:cubicBezTo>
                    <a:pt x="457" y="268"/>
                    <a:pt x="483" y="284"/>
                    <a:pt x="483" y="307"/>
                  </a:cubicBezTo>
                  <a:cubicBezTo>
                    <a:pt x="483" y="329"/>
                    <a:pt x="445" y="399"/>
                    <a:pt x="407" y="450"/>
                  </a:cubicBezTo>
                  <a:cubicBezTo>
                    <a:pt x="486" y="529"/>
                    <a:pt x="486" y="529"/>
                    <a:pt x="486" y="529"/>
                  </a:cubicBezTo>
                  <a:cubicBezTo>
                    <a:pt x="496" y="538"/>
                    <a:pt x="510" y="552"/>
                    <a:pt x="510" y="566"/>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0" name="Freeform 24">
              <a:extLst>
                <a:ext uri="{FF2B5EF4-FFF2-40B4-BE49-F238E27FC236}">
                  <a16:creationId xmlns:a16="http://schemas.microsoft.com/office/drawing/2014/main" id="{C40855F5-9DED-48EB-840D-0DA70200CD34}"/>
                </a:ext>
              </a:extLst>
            </p:cNvPr>
            <p:cNvSpPr>
              <a:spLocks/>
            </p:cNvSpPr>
            <p:nvPr userDrawn="1"/>
          </p:nvSpPr>
          <p:spPr bwMode="auto">
            <a:xfrm>
              <a:off x="283" y="667"/>
              <a:ext cx="95" cy="118"/>
            </a:xfrm>
            <a:custGeom>
              <a:avLst/>
              <a:gdLst>
                <a:gd name="T0" fmla="*/ 93 w 480"/>
                <a:gd name="T1" fmla="*/ 548 h 588"/>
                <a:gd name="T2" fmla="*/ 46 w 480"/>
                <a:gd name="T3" fmla="*/ 588 h 588"/>
                <a:gd name="T4" fmla="*/ 0 w 480"/>
                <a:gd name="T5" fmla="*/ 548 h 588"/>
                <a:gd name="T6" fmla="*/ 0 w 480"/>
                <a:gd name="T7" fmla="*/ 52 h 588"/>
                <a:gd name="T8" fmla="*/ 63 w 480"/>
                <a:gd name="T9" fmla="*/ 0 h 588"/>
                <a:gd name="T10" fmla="*/ 147 w 480"/>
                <a:gd name="T11" fmla="*/ 47 h 588"/>
                <a:gd name="T12" fmla="*/ 387 w 480"/>
                <a:gd name="T13" fmla="*/ 447 h 588"/>
                <a:gd name="T14" fmla="*/ 387 w 480"/>
                <a:gd name="T15" fmla="*/ 39 h 588"/>
                <a:gd name="T16" fmla="*/ 434 w 480"/>
                <a:gd name="T17" fmla="*/ 0 h 588"/>
                <a:gd name="T18" fmla="*/ 480 w 480"/>
                <a:gd name="T19" fmla="*/ 39 h 588"/>
                <a:gd name="T20" fmla="*/ 480 w 480"/>
                <a:gd name="T21" fmla="*/ 535 h 588"/>
                <a:gd name="T22" fmla="*/ 422 w 480"/>
                <a:gd name="T23" fmla="*/ 588 h 588"/>
                <a:gd name="T24" fmla="*/ 344 w 480"/>
                <a:gd name="T25" fmla="*/ 539 h 588"/>
                <a:gd name="T26" fmla="*/ 93 w 480"/>
                <a:gd name="T27" fmla="*/ 131 h 588"/>
                <a:gd name="T28" fmla="*/ 93 w 480"/>
                <a:gd name="T29" fmla="*/ 548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0" h="588">
                  <a:moveTo>
                    <a:pt x="93" y="548"/>
                  </a:moveTo>
                  <a:cubicBezTo>
                    <a:pt x="93" y="574"/>
                    <a:pt x="78" y="588"/>
                    <a:pt x="46" y="588"/>
                  </a:cubicBezTo>
                  <a:cubicBezTo>
                    <a:pt x="15" y="588"/>
                    <a:pt x="0" y="574"/>
                    <a:pt x="0" y="548"/>
                  </a:cubicBezTo>
                  <a:cubicBezTo>
                    <a:pt x="0" y="52"/>
                    <a:pt x="0" y="52"/>
                    <a:pt x="0" y="52"/>
                  </a:cubicBezTo>
                  <a:cubicBezTo>
                    <a:pt x="0" y="17"/>
                    <a:pt x="22" y="0"/>
                    <a:pt x="63" y="0"/>
                  </a:cubicBezTo>
                  <a:cubicBezTo>
                    <a:pt x="111" y="0"/>
                    <a:pt x="132" y="20"/>
                    <a:pt x="147" y="47"/>
                  </a:cubicBezTo>
                  <a:cubicBezTo>
                    <a:pt x="387" y="447"/>
                    <a:pt x="387" y="447"/>
                    <a:pt x="387" y="447"/>
                  </a:cubicBezTo>
                  <a:cubicBezTo>
                    <a:pt x="387" y="39"/>
                    <a:pt x="387" y="39"/>
                    <a:pt x="387" y="39"/>
                  </a:cubicBezTo>
                  <a:cubicBezTo>
                    <a:pt x="387" y="13"/>
                    <a:pt x="403" y="0"/>
                    <a:pt x="434" y="0"/>
                  </a:cubicBezTo>
                  <a:cubicBezTo>
                    <a:pt x="465" y="0"/>
                    <a:pt x="480" y="13"/>
                    <a:pt x="480" y="39"/>
                  </a:cubicBezTo>
                  <a:cubicBezTo>
                    <a:pt x="480" y="535"/>
                    <a:pt x="480" y="535"/>
                    <a:pt x="480" y="535"/>
                  </a:cubicBezTo>
                  <a:cubicBezTo>
                    <a:pt x="480" y="571"/>
                    <a:pt x="460" y="588"/>
                    <a:pt x="422" y="588"/>
                  </a:cubicBezTo>
                  <a:cubicBezTo>
                    <a:pt x="382" y="588"/>
                    <a:pt x="361" y="569"/>
                    <a:pt x="344" y="539"/>
                  </a:cubicBezTo>
                  <a:cubicBezTo>
                    <a:pt x="93" y="131"/>
                    <a:pt x="93" y="131"/>
                    <a:pt x="93" y="131"/>
                  </a:cubicBezTo>
                  <a:lnTo>
                    <a:pt x="93" y="548"/>
                  </a:lnTo>
                  <a:close/>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1" name="Freeform 25">
              <a:extLst>
                <a:ext uri="{FF2B5EF4-FFF2-40B4-BE49-F238E27FC236}">
                  <a16:creationId xmlns:a16="http://schemas.microsoft.com/office/drawing/2014/main" id="{0000CDFD-2524-4BA5-9ED1-CAD5FE99619B}"/>
                </a:ext>
              </a:extLst>
            </p:cNvPr>
            <p:cNvSpPr>
              <a:spLocks noEditPoints="1"/>
            </p:cNvSpPr>
            <p:nvPr userDrawn="1"/>
          </p:nvSpPr>
          <p:spPr bwMode="auto">
            <a:xfrm>
              <a:off x="393" y="703"/>
              <a:ext cx="72" cy="82"/>
            </a:xfrm>
            <a:custGeom>
              <a:avLst/>
              <a:gdLst>
                <a:gd name="T0" fmla="*/ 94 w 358"/>
                <a:gd name="T1" fmla="*/ 168 h 414"/>
                <a:gd name="T2" fmla="*/ 264 w 358"/>
                <a:gd name="T3" fmla="*/ 168 h 414"/>
                <a:gd name="T4" fmla="*/ 182 w 358"/>
                <a:gd name="T5" fmla="*/ 77 h 414"/>
                <a:gd name="T6" fmla="*/ 94 w 358"/>
                <a:gd name="T7" fmla="*/ 168 h 414"/>
                <a:gd name="T8" fmla="*/ 348 w 358"/>
                <a:gd name="T9" fmla="*/ 344 h 414"/>
                <a:gd name="T10" fmla="*/ 320 w 358"/>
                <a:gd name="T11" fmla="*/ 382 h 414"/>
                <a:gd name="T12" fmla="*/ 196 w 358"/>
                <a:gd name="T13" fmla="*/ 414 h 414"/>
                <a:gd name="T14" fmla="*/ 0 w 358"/>
                <a:gd name="T15" fmla="*/ 209 h 414"/>
                <a:gd name="T16" fmla="*/ 184 w 358"/>
                <a:gd name="T17" fmla="*/ 0 h 414"/>
                <a:gd name="T18" fmla="*/ 358 w 358"/>
                <a:gd name="T19" fmla="*/ 177 h 414"/>
                <a:gd name="T20" fmla="*/ 301 w 358"/>
                <a:gd name="T21" fmla="*/ 239 h 414"/>
                <a:gd name="T22" fmla="*/ 95 w 358"/>
                <a:gd name="T23" fmla="*/ 239 h 414"/>
                <a:gd name="T24" fmla="*/ 200 w 358"/>
                <a:gd name="T25" fmla="*/ 332 h 414"/>
                <a:gd name="T26" fmla="*/ 275 w 358"/>
                <a:gd name="T27" fmla="*/ 314 h 414"/>
                <a:gd name="T28" fmla="*/ 308 w 358"/>
                <a:gd name="T29" fmla="*/ 301 h 414"/>
                <a:gd name="T30" fmla="*/ 348 w 358"/>
                <a:gd name="T31" fmla="*/ 34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8" h="414">
                  <a:moveTo>
                    <a:pt x="94" y="168"/>
                  </a:moveTo>
                  <a:cubicBezTo>
                    <a:pt x="264" y="168"/>
                    <a:pt x="264" y="168"/>
                    <a:pt x="264" y="168"/>
                  </a:cubicBezTo>
                  <a:cubicBezTo>
                    <a:pt x="264" y="115"/>
                    <a:pt x="237" y="77"/>
                    <a:pt x="182" y="77"/>
                  </a:cubicBezTo>
                  <a:cubicBezTo>
                    <a:pt x="132" y="77"/>
                    <a:pt x="102" y="110"/>
                    <a:pt x="94" y="168"/>
                  </a:cubicBezTo>
                  <a:moveTo>
                    <a:pt x="348" y="344"/>
                  </a:moveTo>
                  <a:cubicBezTo>
                    <a:pt x="348" y="358"/>
                    <a:pt x="339" y="371"/>
                    <a:pt x="320" y="382"/>
                  </a:cubicBezTo>
                  <a:cubicBezTo>
                    <a:pt x="287" y="404"/>
                    <a:pt x="245" y="414"/>
                    <a:pt x="196" y="414"/>
                  </a:cubicBezTo>
                  <a:cubicBezTo>
                    <a:pt x="73" y="414"/>
                    <a:pt x="0" y="337"/>
                    <a:pt x="0" y="209"/>
                  </a:cubicBezTo>
                  <a:cubicBezTo>
                    <a:pt x="0" y="83"/>
                    <a:pt x="72" y="0"/>
                    <a:pt x="184" y="0"/>
                  </a:cubicBezTo>
                  <a:cubicBezTo>
                    <a:pt x="289" y="0"/>
                    <a:pt x="358" y="74"/>
                    <a:pt x="358" y="177"/>
                  </a:cubicBezTo>
                  <a:cubicBezTo>
                    <a:pt x="358" y="233"/>
                    <a:pt x="335" y="239"/>
                    <a:pt x="301" y="239"/>
                  </a:cubicBezTo>
                  <a:cubicBezTo>
                    <a:pt x="95" y="239"/>
                    <a:pt x="95" y="239"/>
                    <a:pt x="95" y="239"/>
                  </a:cubicBezTo>
                  <a:cubicBezTo>
                    <a:pt x="104" y="298"/>
                    <a:pt x="137" y="332"/>
                    <a:pt x="200" y="332"/>
                  </a:cubicBezTo>
                  <a:cubicBezTo>
                    <a:pt x="228" y="332"/>
                    <a:pt x="254" y="326"/>
                    <a:pt x="275" y="314"/>
                  </a:cubicBezTo>
                  <a:cubicBezTo>
                    <a:pt x="287" y="307"/>
                    <a:pt x="297" y="301"/>
                    <a:pt x="308" y="301"/>
                  </a:cubicBezTo>
                  <a:cubicBezTo>
                    <a:pt x="336" y="301"/>
                    <a:pt x="348" y="326"/>
                    <a:pt x="348" y="344"/>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2" name="Freeform 26">
              <a:extLst>
                <a:ext uri="{FF2B5EF4-FFF2-40B4-BE49-F238E27FC236}">
                  <a16:creationId xmlns:a16="http://schemas.microsoft.com/office/drawing/2014/main" id="{CAB9F725-F616-44EC-B59C-521FC03C91EF}"/>
                </a:ext>
              </a:extLst>
            </p:cNvPr>
            <p:cNvSpPr>
              <a:spLocks/>
            </p:cNvSpPr>
            <p:nvPr userDrawn="1"/>
          </p:nvSpPr>
          <p:spPr bwMode="auto">
            <a:xfrm>
              <a:off x="473" y="704"/>
              <a:ext cx="117" cy="81"/>
            </a:xfrm>
            <a:custGeom>
              <a:avLst/>
              <a:gdLst>
                <a:gd name="T0" fmla="*/ 215 w 587"/>
                <a:gd name="T1" fmla="*/ 357 h 407"/>
                <a:gd name="T2" fmla="*/ 150 w 587"/>
                <a:gd name="T3" fmla="*/ 407 h 407"/>
                <a:gd name="T4" fmla="*/ 87 w 587"/>
                <a:gd name="T5" fmla="*/ 357 h 407"/>
                <a:gd name="T6" fmla="*/ 5 w 587"/>
                <a:gd name="T7" fmla="*/ 62 h 407"/>
                <a:gd name="T8" fmla="*/ 0 w 587"/>
                <a:gd name="T9" fmla="*/ 30 h 407"/>
                <a:gd name="T10" fmla="*/ 46 w 587"/>
                <a:gd name="T11" fmla="*/ 0 h 407"/>
                <a:gd name="T12" fmla="*/ 100 w 587"/>
                <a:gd name="T13" fmla="*/ 42 h 407"/>
                <a:gd name="T14" fmla="*/ 161 w 587"/>
                <a:gd name="T15" fmla="*/ 293 h 407"/>
                <a:gd name="T16" fmla="*/ 235 w 587"/>
                <a:gd name="T17" fmla="*/ 58 h 407"/>
                <a:gd name="T18" fmla="*/ 295 w 587"/>
                <a:gd name="T19" fmla="*/ 12 h 407"/>
                <a:gd name="T20" fmla="*/ 353 w 587"/>
                <a:gd name="T21" fmla="*/ 58 h 407"/>
                <a:gd name="T22" fmla="*/ 426 w 587"/>
                <a:gd name="T23" fmla="*/ 293 h 407"/>
                <a:gd name="T24" fmla="*/ 490 w 587"/>
                <a:gd name="T25" fmla="*/ 42 h 407"/>
                <a:gd name="T26" fmla="*/ 541 w 587"/>
                <a:gd name="T27" fmla="*/ 0 h 407"/>
                <a:gd name="T28" fmla="*/ 587 w 587"/>
                <a:gd name="T29" fmla="*/ 30 h 407"/>
                <a:gd name="T30" fmla="*/ 580 w 587"/>
                <a:gd name="T31" fmla="*/ 61 h 407"/>
                <a:gd name="T32" fmla="*/ 493 w 587"/>
                <a:gd name="T33" fmla="*/ 358 h 407"/>
                <a:gd name="T34" fmla="*/ 430 w 587"/>
                <a:gd name="T35" fmla="*/ 407 h 407"/>
                <a:gd name="T36" fmla="*/ 366 w 587"/>
                <a:gd name="T37" fmla="*/ 357 h 407"/>
                <a:gd name="T38" fmla="*/ 292 w 587"/>
                <a:gd name="T39" fmla="*/ 128 h 407"/>
                <a:gd name="T40" fmla="*/ 215 w 587"/>
                <a:gd name="T41" fmla="*/ 357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7" h="407">
                  <a:moveTo>
                    <a:pt x="215" y="357"/>
                  </a:moveTo>
                  <a:cubicBezTo>
                    <a:pt x="204" y="390"/>
                    <a:pt x="189" y="407"/>
                    <a:pt x="150" y="407"/>
                  </a:cubicBezTo>
                  <a:cubicBezTo>
                    <a:pt x="112" y="407"/>
                    <a:pt x="97" y="391"/>
                    <a:pt x="87" y="357"/>
                  </a:cubicBezTo>
                  <a:cubicBezTo>
                    <a:pt x="5" y="62"/>
                    <a:pt x="5" y="62"/>
                    <a:pt x="5" y="62"/>
                  </a:cubicBezTo>
                  <a:cubicBezTo>
                    <a:pt x="3" y="51"/>
                    <a:pt x="0" y="38"/>
                    <a:pt x="0" y="30"/>
                  </a:cubicBezTo>
                  <a:cubicBezTo>
                    <a:pt x="0" y="14"/>
                    <a:pt x="10" y="0"/>
                    <a:pt x="46" y="0"/>
                  </a:cubicBezTo>
                  <a:cubicBezTo>
                    <a:pt x="80" y="0"/>
                    <a:pt x="92" y="10"/>
                    <a:pt x="100" y="42"/>
                  </a:cubicBezTo>
                  <a:cubicBezTo>
                    <a:pt x="161" y="293"/>
                    <a:pt x="161" y="293"/>
                    <a:pt x="161" y="293"/>
                  </a:cubicBezTo>
                  <a:cubicBezTo>
                    <a:pt x="235" y="58"/>
                    <a:pt x="235" y="58"/>
                    <a:pt x="235" y="58"/>
                  </a:cubicBezTo>
                  <a:cubicBezTo>
                    <a:pt x="244" y="30"/>
                    <a:pt x="258" y="12"/>
                    <a:pt x="295" y="12"/>
                  </a:cubicBezTo>
                  <a:cubicBezTo>
                    <a:pt x="330" y="12"/>
                    <a:pt x="345" y="29"/>
                    <a:pt x="353" y="58"/>
                  </a:cubicBezTo>
                  <a:cubicBezTo>
                    <a:pt x="426" y="293"/>
                    <a:pt x="426" y="293"/>
                    <a:pt x="426" y="293"/>
                  </a:cubicBezTo>
                  <a:cubicBezTo>
                    <a:pt x="490" y="42"/>
                    <a:pt x="490" y="42"/>
                    <a:pt x="490" y="42"/>
                  </a:cubicBezTo>
                  <a:cubicBezTo>
                    <a:pt x="498" y="12"/>
                    <a:pt x="506" y="0"/>
                    <a:pt x="541" y="0"/>
                  </a:cubicBezTo>
                  <a:cubicBezTo>
                    <a:pt x="576" y="0"/>
                    <a:pt x="587" y="14"/>
                    <a:pt x="587" y="30"/>
                  </a:cubicBezTo>
                  <a:cubicBezTo>
                    <a:pt x="587" y="40"/>
                    <a:pt x="583" y="52"/>
                    <a:pt x="580" y="61"/>
                  </a:cubicBezTo>
                  <a:cubicBezTo>
                    <a:pt x="493" y="358"/>
                    <a:pt x="493" y="358"/>
                    <a:pt x="493" y="358"/>
                  </a:cubicBezTo>
                  <a:cubicBezTo>
                    <a:pt x="483" y="393"/>
                    <a:pt x="466" y="407"/>
                    <a:pt x="430" y="407"/>
                  </a:cubicBezTo>
                  <a:cubicBezTo>
                    <a:pt x="390" y="407"/>
                    <a:pt x="377" y="391"/>
                    <a:pt x="366" y="357"/>
                  </a:cubicBezTo>
                  <a:cubicBezTo>
                    <a:pt x="292" y="128"/>
                    <a:pt x="292" y="128"/>
                    <a:pt x="292" y="128"/>
                  </a:cubicBezTo>
                  <a:lnTo>
                    <a:pt x="215" y="357"/>
                  </a:lnTo>
                  <a:close/>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3" name="Freeform 27">
              <a:extLst>
                <a:ext uri="{FF2B5EF4-FFF2-40B4-BE49-F238E27FC236}">
                  <a16:creationId xmlns:a16="http://schemas.microsoft.com/office/drawing/2014/main" id="{89879304-BF04-408F-8E0A-72877E292D35}"/>
                </a:ext>
              </a:extLst>
            </p:cNvPr>
            <p:cNvSpPr>
              <a:spLocks/>
            </p:cNvSpPr>
            <p:nvPr userDrawn="1"/>
          </p:nvSpPr>
          <p:spPr bwMode="auto">
            <a:xfrm>
              <a:off x="628" y="668"/>
              <a:ext cx="82" cy="116"/>
            </a:xfrm>
            <a:custGeom>
              <a:avLst/>
              <a:gdLst>
                <a:gd name="T0" fmla="*/ 372 w 411"/>
                <a:gd name="T1" fmla="*/ 493 h 579"/>
                <a:gd name="T2" fmla="*/ 411 w 411"/>
                <a:gd name="T3" fmla="*/ 536 h 579"/>
                <a:gd name="T4" fmla="*/ 372 w 411"/>
                <a:gd name="T5" fmla="*/ 579 h 579"/>
                <a:gd name="T6" fmla="*/ 45 w 411"/>
                <a:gd name="T7" fmla="*/ 579 h 579"/>
                <a:gd name="T8" fmla="*/ 0 w 411"/>
                <a:gd name="T9" fmla="*/ 539 h 579"/>
                <a:gd name="T10" fmla="*/ 26 w 411"/>
                <a:gd name="T11" fmla="*/ 475 h 579"/>
                <a:gd name="T12" fmla="*/ 286 w 411"/>
                <a:gd name="T13" fmla="*/ 87 h 579"/>
                <a:gd name="T14" fmla="*/ 44 w 411"/>
                <a:gd name="T15" fmla="*/ 87 h 579"/>
                <a:gd name="T16" fmla="*/ 4 w 411"/>
                <a:gd name="T17" fmla="*/ 43 h 579"/>
                <a:gd name="T18" fmla="*/ 44 w 411"/>
                <a:gd name="T19" fmla="*/ 0 h 579"/>
                <a:gd name="T20" fmla="*/ 360 w 411"/>
                <a:gd name="T21" fmla="*/ 0 h 579"/>
                <a:gd name="T22" fmla="*/ 405 w 411"/>
                <a:gd name="T23" fmla="*/ 40 h 579"/>
                <a:gd name="T24" fmla="*/ 379 w 411"/>
                <a:gd name="T25" fmla="*/ 105 h 579"/>
                <a:gd name="T26" fmla="*/ 119 w 411"/>
                <a:gd name="T27" fmla="*/ 493 h 579"/>
                <a:gd name="T28" fmla="*/ 372 w 411"/>
                <a:gd name="T29" fmla="*/ 49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1" h="579">
                  <a:moveTo>
                    <a:pt x="372" y="493"/>
                  </a:moveTo>
                  <a:cubicBezTo>
                    <a:pt x="398" y="493"/>
                    <a:pt x="411" y="507"/>
                    <a:pt x="411" y="536"/>
                  </a:cubicBezTo>
                  <a:cubicBezTo>
                    <a:pt x="411" y="565"/>
                    <a:pt x="398" y="579"/>
                    <a:pt x="372" y="579"/>
                  </a:cubicBezTo>
                  <a:cubicBezTo>
                    <a:pt x="45" y="579"/>
                    <a:pt x="45" y="579"/>
                    <a:pt x="45" y="579"/>
                  </a:cubicBezTo>
                  <a:cubicBezTo>
                    <a:pt x="15" y="579"/>
                    <a:pt x="0" y="566"/>
                    <a:pt x="0" y="539"/>
                  </a:cubicBezTo>
                  <a:cubicBezTo>
                    <a:pt x="0" y="515"/>
                    <a:pt x="12" y="497"/>
                    <a:pt x="26" y="475"/>
                  </a:cubicBezTo>
                  <a:cubicBezTo>
                    <a:pt x="286" y="87"/>
                    <a:pt x="286" y="87"/>
                    <a:pt x="286" y="87"/>
                  </a:cubicBezTo>
                  <a:cubicBezTo>
                    <a:pt x="44" y="87"/>
                    <a:pt x="44" y="87"/>
                    <a:pt x="44" y="87"/>
                  </a:cubicBezTo>
                  <a:cubicBezTo>
                    <a:pt x="18" y="87"/>
                    <a:pt x="4" y="72"/>
                    <a:pt x="4" y="43"/>
                  </a:cubicBezTo>
                  <a:cubicBezTo>
                    <a:pt x="4" y="15"/>
                    <a:pt x="18" y="0"/>
                    <a:pt x="44" y="0"/>
                  </a:cubicBezTo>
                  <a:cubicBezTo>
                    <a:pt x="360" y="0"/>
                    <a:pt x="360" y="0"/>
                    <a:pt x="360" y="0"/>
                  </a:cubicBezTo>
                  <a:cubicBezTo>
                    <a:pt x="390" y="0"/>
                    <a:pt x="405" y="14"/>
                    <a:pt x="405" y="40"/>
                  </a:cubicBezTo>
                  <a:cubicBezTo>
                    <a:pt x="405" y="64"/>
                    <a:pt x="394" y="82"/>
                    <a:pt x="379" y="105"/>
                  </a:cubicBezTo>
                  <a:cubicBezTo>
                    <a:pt x="119" y="493"/>
                    <a:pt x="119" y="493"/>
                    <a:pt x="119" y="493"/>
                  </a:cubicBezTo>
                  <a:lnTo>
                    <a:pt x="372" y="493"/>
                  </a:lnTo>
                  <a:close/>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4" name="Freeform 28">
              <a:extLst>
                <a:ext uri="{FF2B5EF4-FFF2-40B4-BE49-F238E27FC236}">
                  <a16:creationId xmlns:a16="http://schemas.microsoft.com/office/drawing/2014/main" id="{9E8EC66A-6CCA-444D-802A-DE73C2F2A160}"/>
                </a:ext>
              </a:extLst>
            </p:cNvPr>
            <p:cNvSpPr>
              <a:spLocks noEditPoints="1"/>
            </p:cNvSpPr>
            <p:nvPr userDrawn="1"/>
          </p:nvSpPr>
          <p:spPr bwMode="auto">
            <a:xfrm>
              <a:off x="715" y="703"/>
              <a:ext cx="72" cy="82"/>
            </a:xfrm>
            <a:custGeom>
              <a:avLst/>
              <a:gdLst>
                <a:gd name="T0" fmla="*/ 94 w 358"/>
                <a:gd name="T1" fmla="*/ 168 h 414"/>
                <a:gd name="T2" fmla="*/ 264 w 358"/>
                <a:gd name="T3" fmla="*/ 168 h 414"/>
                <a:gd name="T4" fmla="*/ 182 w 358"/>
                <a:gd name="T5" fmla="*/ 77 h 414"/>
                <a:gd name="T6" fmla="*/ 94 w 358"/>
                <a:gd name="T7" fmla="*/ 168 h 414"/>
                <a:gd name="T8" fmla="*/ 348 w 358"/>
                <a:gd name="T9" fmla="*/ 344 h 414"/>
                <a:gd name="T10" fmla="*/ 320 w 358"/>
                <a:gd name="T11" fmla="*/ 382 h 414"/>
                <a:gd name="T12" fmla="*/ 196 w 358"/>
                <a:gd name="T13" fmla="*/ 414 h 414"/>
                <a:gd name="T14" fmla="*/ 0 w 358"/>
                <a:gd name="T15" fmla="*/ 209 h 414"/>
                <a:gd name="T16" fmla="*/ 184 w 358"/>
                <a:gd name="T17" fmla="*/ 0 h 414"/>
                <a:gd name="T18" fmla="*/ 358 w 358"/>
                <a:gd name="T19" fmla="*/ 177 h 414"/>
                <a:gd name="T20" fmla="*/ 301 w 358"/>
                <a:gd name="T21" fmla="*/ 239 h 414"/>
                <a:gd name="T22" fmla="*/ 95 w 358"/>
                <a:gd name="T23" fmla="*/ 239 h 414"/>
                <a:gd name="T24" fmla="*/ 200 w 358"/>
                <a:gd name="T25" fmla="*/ 332 h 414"/>
                <a:gd name="T26" fmla="*/ 275 w 358"/>
                <a:gd name="T27" fmla="*/ 314 h 414"/>
                <a:gd name="T28" fmla="*/ 308 w 358"/>
                <a:gd name="T29" fmla="*/ 301 h 414"/>
                <a:gd name="T30" fmla="*/ 348 w 358"/>
                <a:gd name="T31" fmla="*/ 34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8" h="414">
                  <a:moveTo>
                    <a:pt x="94" y="168"/>
                  </a:moveTo>
                  <a:cubicBezTo>
                    <a:pt x="264" y="168"/>
                    <a:pt x="264" y="168"/>
                    <a:pt x="264" y="168"/>
                  </a:cubicBezTo>
                  <a:cubicBezTo>
                    <a:pt x="264" y="115"/>
                    <a:pt x="237" y="77"/>
                    <a:pt x="182" y="77"/>
                  </a:cubicBezTo>
                  <a:cubicBezTo>
                    <a:pt x="132" y="77"/>
                    <a:pt x="102" y="110"/>
                    <a:pt x="94" y="168"/>
                  </a:cubicBezTo>
                  <a:moveTo>
                    <a:pt x="348" y="344"/>
                  </a:moveTo>
                  <a:cubicBezTo>
                    <a:pt x="348" y="358"/>
                    <a:pt x="339" y="371"/>
                    <a:pt x="320" y="382"/>
                  </a:cubicBezTo>
                  <a:cubicBezTo>
                    <a:pt x="287" y="404"/>
                    <a:pt x="245" y="414"/>
                    <a:pt x="196" y="414"/>
                  </a:cubicBezTo>
                  <a:cubicBezTo>
                    <a:pt x="73" y="414"/>
                    <a:pt x="0" y="337"/>
                    <a:pt x="0" y="209"/>
                  </a:cubicBezTo>
                  <a:cubicBezTo>
                    <a:pt x="0" y="83"/>
                    <a:pt x="72" y="0"/>
                    <a:pt x="184" y="0"/>
                  </a:cubicBezTo>
                  <a:cubicBezTo>
                    <a:pt x="289" y="0"/>
                    <a:pt x="358" y="74"/>
                    <a:pt x="358" y="177"/>
                  </a:cubicBezTo>
                  <a:cubicBezTo>
                    <a:pt x="358" y="233"/>
                    <a:pt x="335" y="239"/>
                    <a:pt x="301" y="239"/>
                  </a:cubicBezTo>
                  <a:cubicBezTo>
                    <a:pt x="95" y="239"/>
                    <a:pt x="95" y="239"/>
                    <a:pt x="95" y="239"/>
                  </a:cubicBezTo>
                  <a:cubicBezTo>
                    <a:pt x="104" y="298"/>
                    <a:pt x="137" y="332"/>
                    <a:pt x="200" y="332"/>
                  </a:cubicBezTo>
                  <a:cubicBezTo>
                    <a:pt x="228" y="332"/>
                    <a:pt x="254" y="326"/>
                    <a:pt x="275" y="314"/>
                  </a:cubicBezTo>
                  <a:cubicBezTo>
                    <a:pt x="287" y="307"/>
                    <a:pt x="297" y="301"/>
                    <a:pt x="308" y="301"/>
                  </a:cubicBezTo>
                  <a:cubicBezTo>
                    <a:pt x="336" y="301"/>
                    <a:pt x="348" y="326"/>
                    <a:pt x="348" y="344"/>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5" name="Freeform 29">
              <a:extLst>
                <a:ext uri="{FF2B5EF4-FFF2-40B4-BE49-F238E27FC236}">
                  <a16:creationId xmlns:a16="http://schemas.microsoft.com/office/drawing/2014/main" id="{80395338-4ECF-4D53-A673-6210E058B4D3}"/>
                </a:ext>
              </a:extLst>
            </p:cNvPr>
            <p:cNvSpPr>
              <a:spLocks noEditPoints="1"/>
            </p:cNvSpPr>
            <p:nvPr userDrawn="1"/>
          </p:nvSpPr>
          <p:spPr bwMode="auto">
            <a:xfrm>
              <a:off x="795" y="703"/>
              <a:ext cx="66" cy="82"/>
            </a:xfrm>
            <a:custGeom>
              <a:avLst/>
              <a:gdLst>
                <a:gd name="T0" fmla="*/ 102 w 329"/>
                <a:gd name="T1" fmla="*/ 288 h 411"/>
                <a:gd name="T2" fmla="*/ 160 w 329"/>
                <a:gd name="T3" fmla="*/ 333 h 411"/>
                <a:gd name="T4" fmla="*/ 236 w 329"/>
                <a:gd name="T5" fmla="*/ 305 h 411"/>
                <a:gd name="T6" fmla="*/ 236 w 329"/>
                <a:gd name="T7" fmla="*/ 219 h 411"/>
                <a:gd name="T8" fmla="*/ 102 w 329"/>
                <a:gd name="T9" fmla="*/ 288 h 411"/>
                <a:gd name="T10" fmla="*/ 165 w 329"/>
                <a:gd name="T11" fmla="*/ 81 h 411"/>
                <a:gd name="T12" fmla="*/ 91 w 329"/>
                <a:gd name="T13" fmla="*/ 101 h 411"/>
                <a:gd name="T14" fmla="*/ 57 w 329"/>
                <a:gd name="T15" fmla="*/ 115 h 411"/>
                <a:gd name="T16" fmla="*/ 18 w 329"/>
                <a:gd name="T17" fmla="*/ 69 h 411"/>
                <a:gd name="T18" fmla="*/ 48 w 329"/>
                <a:gd name="T19" fmla="*/ 31 h 411"/>
                <a:gd name="T20" fmla="*/ 175 w 329"/>
                <a:gd name="T21" fmla="*/ 0 h 411"/>
                <a:gd name="T22" fmla="*/ 303 w 329"/>
                <a:gd name="T23" fmla="*/ 48 h 411"/>
                <a:gd name="T24" fmla="*/ 329 w 329"/>
                <a:gd name="T25" fmla="*/ 146 h 411"/>
                <a:gd name="T26" fmla="*/ 329 w 329"/>
                <a:gd name="T27" fmla="*/ 369 h 411"/>
                <a:gd name="T28" fmla="*/ 284 w 329"/>
                <a:gd name="T29" fmla="*/ 410 h 411"/>
                <a:gd name="T30" fmla="*/ 241 w 329"/>
                <a:gd name="T31" fmla="*/ 381 h 411"/>
                <a:gd name="T32" fmla="*/ 241 w 329"/>
                <a:gd name="T33" fmla="*/ 365 h 411"/>
                <a:gd name="T34" fmla="*/ 128 w 329"/>
                <a:gd name="T35" fmla="*/ 411 h 411"/>
                <a:gd name="T36" fmla="*/ 0 w 329"/>
                <a:gd name="T37" fmla="*/ 297 h 411"/>
                <a:gd name="T38" fmla="*/ 236 w 329"/>
                <a:gd name="T39" fmla="*/ 157 h 411"/>
                <a:gd name="T40" fmla="*/ 236 w 329"/>
                <a:gd name="T41" fmla="*/ 148 h 411"/>
                <a:gd name="T42" fmla="*/ 165 w 329"/>
                <a:gd name="T43" fmla="*/ 81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411">
                  <a:moveTo>
                    <a:pt x="102" y="288"/>
                  </a:moveTo>
                  <a:cubicBezTo>
                    <a:pt x="102" y="313"/>
                    <a:pt x="119" y="333"/>
                    <a:pt x="160" y="333"/>
                  </a:cubicBezTo>
                  <a:cubicBezTo>
                    <a:pt x="186" y="333"/>
                    <a:pt x="212" y="324"/>
                    <a:pt x="236" y="305"/>
                  </a:cubicBezTo>
                  <a:cubicBezTo>
                    <a:pt x="236" y="219"/>
                    <a:pt x="236" y="219"/>
                    <a:pt x="236" y="219"/>
                  </a:cubicBezTo>
                  <a:cubicBezTo>
                    <a:pt x="146" y="230"/>
                    <a:pt x="102" y="247"/>
                    <a:pt x="102" y="288"/>
                  </a:cubicBezTo>
                  <a:moveTo>
                    <a:pt x="165" y="81"/>
                  </a:moveTo>
                  <a:cubicBezTo>
                    <a:pt x="138" y="81"/>
                    <a:pt x="114" y="89"/>
                    <a:pt x="91" y="101"/>
                  </a:cubicBezTo>
                  <a:cubicBezTo>
                    <a:pt x="76" y="109"/>
                    <a:pt x="68" y="115"/>
                    <a:pt x="57" y="115"/>
                  </a:cubicBezTo>
                  <a:cubicBezTo>
                    <a:pt x="33" y="115"/>
                    <a:pt x="18" y="88"/>
                    <a:pt x="18" y="69"/>
                  </a:cubicBezTo>
                  <a:cubicBezTo>
                    <a:pt x="18" y="55"/>
                    <a:pt x="26" y="44"/>
                    <a:pt x="48" y="31"/>
                  </a:cubicBezTo>
                  <a:cubicBezTo>
                    <a:pt x="83" y="11"/>
                    <a:pt x="128" y="0"/>
                    <a:pt x="175" y="0"/>
                  </a:cubicBezTo>
                  <a:cubicBezTo>
                    <a:pt x="239" y="0"/>
                    <a:pt x="278" y="18"/>
                    <a:pt x="303" y="48"/>
                  </a:cubicBezTo>
                  <a:cubicBezTo>
                    <a:pt x="321" y="69"/>
                    <a:pt x="329" y="102"/>
                    <a:pt x="329" y="146"/>
                  </a:cubicBezTo>
                  <a:cubicBezTo>
                    <a:pt x="329" y="369"/>
                    <a:pt x="329" y="369"/>
                    <a:pt x="329" y="369"/>
                  </a:cubicBezTo>
                  <a:cubicBezTo>
                    <a:pt x="329" y="396"/>
                    <a:pt x="318" y="410"/>
                    <a:pt x="284" y="410"/>
                  </a:cubicBezTo>
                  <a:cubicBezTo>
                    <a:pt x="255" y="410"/>
                    <a:pt x="241" y="401"/>
                    <a:pt x="241" y="381"/>
                  </a:cubicBezTo>
                  <a:cubicBezTo>
                    <a:pt x="241" y="365"/>
                    <a:pt x="241" y="365"/>
                    <a:pt x="241" y="365"/>
                  </a:cubicBezTo>
                  <a:cubicBezTo>
                    <a:pt x="214" y="395"/>
                    <a:pt x="176" y="411"/>
                    <a:pt x="128" y="411"/>
                  </a:cubicBezTo>
                  <a:cubicBezTo>
                    <a:pt x="48" y="411"/>
                    <a:pt x="0" y="366"/>
                    <a:pt x="0" y="297"/>
                  </a:cubicBezTo>
                  <a:cubicBezTo>
                    <a:pt x="0" y="215"/>
                    <a:pt x="67" y="169"/>
                    <a:pt x="236" y="157"/>
                  </a:cubicBezTo>
                  <a:cubicBezTo>
                    <a:pt x="236" y="148"/>
                    <a:pt x="236" y="148"/>
                    <a:pt x="236" y="148"/>
                  </a:cubicBezTo>
                  <a:cubicBezTo>
                    <a:pt x="236" y="103"/>
                    <a:pt x="215" y="81"/>
                    <a:pt x="165" y="81"/>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6" name="Freeform 30">
              <a:extLst>
                <a:ext uri="{FF2B5EF4-FFF2-40B4-BE49-F238E27FC236}">
                  <a16:creationId xmlns:a16="http://schemas.microsoft.com/office/drawing/2014/main" id="{7FD98676-395D-4C2F-AC4D-8B16C5E92171}"/>
                </a:ext>
              </a:extLst>
            </p:cNvPr>
            <p:cNvSpPr>
              <a:spLocks/>
            </p:cNvSpPr>
            <p:nvPr userDrawn="1"/>
          </p:nvSpPr>
          <p:spPr bwMode="auto">
            <a:xfrm>
              <a:off x="880" y="663"/>
              <a:ext cx="19" cy="122"/>
            </a:xfrm>
            <a:custGeom>
              <a:avLst/>
              <a:gdLst>
                <a:gd name="T0" fmla="*/ 96 w 96"/>
                <a:gd name="T1" fmla="*/ 571 h 611"/>
                <a:gd name="T2" fmla="*/ 48 w 96"/>
                <a:gd name="T3" fmla="*/ 611 h 611"/>
                <a:gd name="T4" fmla="*/ 0 w 96"/>
                <a:gd name="T5" fmla="*/ 571 h 611"/>
                <a:gd name="T6" fmla="*/ 0 w 96"/>
                <a:gd name="T7" fmla="*/ 39 h 611"/>
                <a:gd name="T8" fmla="*/ 48 w 96"/>
                <a:gd name="T9" fmla="*/ 0 h 611"/>
                <a:gd name="T10" fmla="*/ 96 w 96"/>
                <a:gd name="T11" fmla="*/ 39 h 611"/>
                <a:gd name="T12" fmla="*/ 96 w 96"/>
                <a:gd name="T13" fmla="*/ 571 h 611"/>
              </a:gdLst>
              <a:ahLst/>
              <a:cxnLst>
                <a:cxn ang="0">
                  <a:pos x="T0" y="T1"/>
                </a:cxn>
                <a:cxn ang="0">
                  <a:pos x="T2" y="T3"/>
                </a:cxn>
                <a:cxn ang="0">
                  <a:pos x="T4" y="T5"/>
                </a:cxn>
                <a:cxn ang="0">
                  <a:pos x="T6" y="T7"/>
                </a:cxn>
                <a:cxn ang="0">
                  <a:pos x="T8" y="T9"/>
                </a:cxn>
                <a:cxn ang="0">
                  <a:pos x="T10" y="T11"/>
                </a:cxn>
                <a:cxn ang="0">
                  <a:pos x="T12" y="T13"/>
                </a:cxn>
              </a:cxnLst>
              <a:rect l="0" t="0" r="r" b="b"/>
              <a:pathLst>
                <a:path w="96" h="611">
                  <a:moveTo>
                    <a:pt x="96" y="571"/>
                  </a:moveTo>
                  <a:cubicBezTo>
                    <a:pt x="96" y="597"/>
                    <a:pt x="80" y="611"/>
                    <a:pt x="48" y="611"/>
                  </a:cubicBezTo>
                  <a:cubicBezTo>
                    <a:pt x="16" y="611"/>
                    <a:pt x="0" y="597"/>
                    <a:pt x="0" y="571"/>
                  </a:cubicBezTo>
                  <a:cubicBezTo>
                    <a:pt x="0" y="39"/>
                    <a:pt x="0" y="39"/>
                    <a:pt x="0" y="39"/>
                  </a:cubicBezTo>
                  <a:cubicBezTo>
                    <a:pt x="0" y="13"/>
                    <a:pt x="16" y="0"/>
                    <a:pt x="48" y="0"/>
                  </a:cubicBezTo>
                  <a:cubicBezTo>
                    <a:pt x="80" y="0"/>
                    <a:pt x="96" y="13"/>
                    <a:pt x="96" y="39"/>
                  </a:cubicBezTo>
                  <a:lnTo>
                    <a:pt x="96" y="571"/>
                  </a:lnTo>
                  <a:close/>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7" name="Freeform 31">
              <a:extLst>
                <a:ext uri="{FF2B5EF4-FFF2-40B4-BE49-F238E27FC236}">
                  <a16:creationId xmlns:a16="http://schemas.microsoft.com/office/drawing/2014/main" id="{E5BAC66C-71DA-415C-8B77-459F28B907C7}"/>
                </a:ext>
              </a:extLst>
            </p:cNvPr>
            <p:cNvSpPr>
              <a:spLocks noEditPoints="1"/>
            </p:cNvSpPr>
            <p:nvPr userDrawn="1"/>
          </p:nvSpPr>
          <p:spPr bwMode="auto">
            <a:xfrm>
              <a:off x="913" y="703"/>
              <a:ext cx="66" cy="82"/>
            </a:xfrm>
            <a:custGeom>
              <a:avLst/>
              <a:gdLst>
                <a:gd name="T0" fmla="*/ 102 w 329"/>
                <a:gd name="T1" fmla="*/ 288 h 411"/>
                <a:gd name="T2" fmla="*/ 160 w 329"/>
                <a:gd name="T3" fmla="*/ 333 h 411"/>
                <a:gd name="T4" fmla="*/ 236 w 329"/>
                <a:gd name="T5" fmla="*/ 305 h 411"/>
                <a:gd name="T6" fmla="*/ 236 w 329"/>
                <a:gd name="T7" fmla="*/ 219 h 411"/>
                <a:gd name="T8" fmla="*/ 102 w 329"/>
                <a:gd name="T9" fmla="*/ 288 h 411"/>
                <a:gd name="T10" fmla="*/ 165 w 329"/>
                <a:gd name="T11" fmla="*/ 81 h 411"/>
                <a:gd name="T12" fmla="*/ 91 w 329"/>
                <a:gd name="T13" fmla="*/ 101 h 411"/>
                <a:gd name="T14" fmla="*/ 57 w 329"/>
                <a:gd name="T15" fmla="*/ 115 h 411"/>
                <a:gd name="T16" fmla="*/ 18 w 329"/>
                <a:gd name="T17" fmla="*/ 69 h 411"/>
                <a:gd name="T18" fmla="*/ 48 w 329"/>
                <a:gd name="T19" fmla="*/ 31 h 411"/>
                <a:gd name="T20" fmla="*/ 175 w 329"/>
                <a:gd name="T21" fmla="*/ 0 h 411"/>
                <a:gd name="T22" fmla="*/ 303 w 329"/>
                <a:gd name="T23" fmla="*/ 48 h 411"/>
                <a:gd name="T24" fmla="*/ 329 w 329"/>
                <a:gd name="T25" fmla="*/ 146 h 411"/>
                <a:gd name="T26" fmla="*/ 329 w 329"/>
                <a:gd name="T27" fmla="*/ 369 h 411"/>
                <a:gd name="T28" fmla="*/ 284 w 329"/>
                <a:gd name="T29" fmla="*/ 410 h 411"/>
                <a:gd name="T30" fmla="*/ 241 w 329"/>
                <a:gd name="T31" fmla="*/ 381 h 411"/>
                <a:gd name="T32" fmla="*/ 241 w 329"/>
                <a:gd name="T33" fmla="*/ 365 h 411"/>
                <a:gd name="T34" fmla="*/ 128 w 329"/>
                <a:gd name="T35" fmla="*/ 411 h 411"/>
                <a:gd name="T36" fmla="*/ 0 w 329"/>
                <a:gd name="T37" fmla="*/ 297 h 411"/>
                <a:gd name="T38" fmla="*/ 236 w 329"/>
                <a:gd name="T39" fmla="*/ 157 h 411"/>
                <a:gd name="T40" fmla="*/ 236 w 329"/>
                <a:gd name="T41" fmla="*/ 148 h 411"/>
                <a:gd name="T42" fmla="*/ 165 w 329"/>
                <a:gd name="T43" fmla="*/ 81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411">
                  <a:moveTo>
                    <a:pt x="102" y="288"/>
                  </a:moveTo>
                  <a:cubicBezTo>
                    <a:pt x="102" y="313"/>
                    <a:pt x="119" y="333"/>
                    <a:pt x="160" y="333"/>
                  </a:cubicBezTo>
                  <a:cubicBezTo>
                    <a:pt x="186" y="333"/>
                    <a:pt x="212" y="324"/>
                    <a:pt x="236" y="305"/>
                  </a:cubicBezTo>
                  <a:cubicBezTo>
                    <a:pt x="236" y="219"/>
                    <a:pt x="236" y="219"/>
                    <a:pt x="236" y="219"/>
                  </a:cubicBezTo>
                  <a:cubicBezTo>
                    <a:pt x="146" y="230"/>
                    <a:pt x="102" y="247"/>
                    <a:pt x="102" y="288"/>
                  </a:cubicBezTo>
                  <a:moveTo>
                    <a:pt x="165" y="81"/>
                  </a:moveTo>
                  <a:cubicBezTo>
                    <a:pt x="139" y="81"/>
                    <a:pt x="114" y="89"/>
                    <a:pt x="91" y="101"/>
                  </a:cubicBezTo>
                  <a:cubicBezTo>
                    <a:pt x="76" y="109"/>
                    <a:pt x="68" y="115"/>
                    <a:pt x="57" y="115"/>
                  </a:cubicBezTo>
                  <a:cubicBezTo>
                    <a:pt x="33" y="115"/>
                    <a:pt x="18" y="88"/>
                    <a:pt x="18" y="69"/>
                  </a:cubicBezTo>
                  <a:cubicBezTo>
                    <a:pt x="18" y="55"/>
                    <a:pt x="26" y="44"/>
                    <a:pt x="48" y="31"/>
                  </a:cubicBezTo>
                  <a:cubicBezTo>
                    <a:pt x="83" y="11"/>
                    <a:pt x="128" y="0"/>
                    <a:pt x="175" y="0"/>
                  </a:cubicBezTo>
                  <a:cubicBezTo>
                    <a:pt x="239" y="0"/>
                    <a:pt x="278" y="18"/>
                    <a:pt x="303" y="48"/>
                  </a:cubicBezTo>
                  <a:cubicBezTo>
                    <a:pt x="321" y="69"/>
                    <a:pt x="329" y="102"/>
                    <a:pt x="329" y="146"/>
                  </a:cubicBezTo>
                  <a:cubicBezTo>
                    <a:pt x="329" y="369"/>
                    <a:pt x="329" y="369"/>
                    <a:pt x="329" y="369"/>
                  </a:cubicBezTo>
                  <a:cubicBezTo>
                    <a:pt x="329" y="396"/>
                    <a:pt x="318" y="410"/>
                    <a:pt x="284" y="410"/>
                  </a:cubicBezTo>
                  <a:cubicBezTo>
                    <a:pt x="255" y="410"/>
                    <a:pt x="241" y="401"/>
                    <a:pt x="241" y="381"/>
                  </a:cubicBezTo>
                  <a:cubicBezTo>
                    <a:pt x="241" y="365"/>
                    <a:pt x="241" y="365"/>
                    <a:pt x="241" y="365"/>
                  </a:cubicBezTo>
                  <a:cubicBezTo>
                    <a:pt x="214" y="395"/>
                    <a:pt x="176" y="411"/>
                    <a:pt x="128" y="411"/>
                  </a:cubicBezTo>
                  <a:cubicBezTo>
                    <a:pt x="48" y="411"/>
                    <a:pt x="0" y="366"/>
                    <a:pt x="0" y="297"/>
                  </a:cubicBezTo>
                  <a:cubicBezTo>
                    <a:pt x="0" y="215"/>
                    <a:pt x="67" y="169"/>
                    <a:pt x="236" y="157"/>
                  </a:cubicBezTo>
                  <a:cubicBezTo>
                    <a:pt x="236" y="148"/>
                    <a:pt x="236" y="148"/>
                    <a:pt x="236" y="148"/>
                  </a:cubicBezTo>
                  <a:cubicBezTo>
                    <a:pt x="236" y="103"/>
                    <a:pt x="215" y="81"/>
                    <a:pt x="165" y="81"/>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8" name="Freeform 32">
              <a:extLst>
                <a:ext uri="{FF2B5EF4-FFF2-40B4-BE49-F238E27FC236}">
                  <a16:creationId xmlns:a16="http://schemas.microsoft.com/office/drawing/2014/main" id="{2CB5CDC0-3C85-42F5-B218-D90B9D21B9EA}"/>
                </a:ext>
              </a:extLst>
            </p:cNvPr>
            <p:cNvSpPr>
              <a:spLocks/>
            </p:cNvSpPr>
            <p:nvPr userDrawn="1"/>
          </p:nvSpPr>
          <p:spPr bwMode="auto">
            <a:xfrm>
              <a:off x="998" y="703"/>
              <a:ext cx="71" cy="82"/>
            </a:xfrm>
            <a:custGeom>
              <a:avLst/>
              <a:gdLst>
                <a:gd name="T0" fmla="*/ 91 w 355"/>
                <a:gd name="T1" fmla="*/ 41 h 409"/>
                <a:gd name="T2" fmla="*/ 91 w 355"/>
                <a:gd name="T3" fmla="*/ 60 h 409"/>
                <a:gd name="T4" fmla="*/ 215 w 355"/>
                <a:gd name="T5" fmla="*/ 0 h 409"/>
                <a:gd name="T6" fmla="*/ 330 w 355"/>
                <a:gd name="T7" fmla="*/ 53 h 409"/>
                <a:gd name="T8" fmla="*/ 355 w 355"/>
                <a:gd name="T9" fmla="*/ 157 h 409"/>
                <a:gd name="T10" fmla="*/ 355 w 355"/>
                <a:gd name="T11" fmla="*/ 369 h 409"/>
                <a:gd name="T12" fmla="*/ 307 w 355"/>
                <a:gd name="T13" fmla="*/ 409 h 409"/>
                <a:gd name="T14" fmla="*/ 258 w 355"/>
                <a:gd name="T15" fmla="*/ 369 h 409"/>
                <a:gd name="T16" fmla="*/ 258 w 355"/>
                <a:gd name="T17" fmla="*/ 174 h 409"/>
                <a:gd name="T18" fmla="*/ 244 w 355"/>
                <a:gd name="T19" fmla="*/ 113 h 409"/>
                <a:gd name="T20" fmla="*/ 181 w 355"/>
                <a:gd name="T21" fmla="*/ 84 h 409"/>
                <a:gd name="T22" fmla="*/ 96 w 355"/>
                <a:gd name="T23" fmla="*/ 125 h 409"/>
                <a:gd name="T24" fmla="*/ 96 w 355"/>
                <a:gd name="T25" fmla="*/ 369 h 409"/>
                <a:gd name="T26" fmla="*/ 48 w 355"/>
                <a:gd name="T27" fmla="*/ 409 h 409"/>
                <a:gd name="T28" fmla="*/ 0 w 355"/>
                <a:gd name="T29" fmla="*/ 369 h 409"/>
                <a:gd name="T30" fmla="*/ 0 w 355"/>
                <a:gd name="T31" fmla="*/ 41 h 409"/>
                <a:gd name="T32" fmla="*/ 47 w 355"/>
                <a:gd name="T33" fmla="*/ 2 h 409"/>
                <a:gd name="T34" fmla="*/ 91 w 355"/>
                <a:gd name="T35" fmla="*/ 41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5" h="409">
                  <a:moveTo>
                    <a:pt x="91" y="41"/>
                  </a:moveTo>
                  <a:cubicBezTo>
                    <a:pt x="91" y="60"/>
                    <a:pt x="91" y="60"/>
                    <a:pt x="91" y="60"/>
                  </a:cubicBezTo>
                  <a:cubicBezTo>
                    <a:pt x="115" y="24"/>
                    <a:pt x="157" y="0"/>
                    <a:pt x="215" y="0"/>
                  </a:cubicBezTo>
                  <a:cubicBezTo>
                    <a:pt x="264" y="0"/>
                    <a:pt x="304" y="15"/>
                    <a:pt x="330" y="53"/>
                  </a:cubicBezTo>
                  <a:cubicBezTo>
                    <a:pt x="347" y="78"/>
                    <a:pt x="355" y="113"/>
                    <a:pt x="355" y="157"/>
                  </a:cubicBezTo>
                  <a:cubicBezTo>
                    <a:pt x="355" y="369"/>
                    <a:pt x="355" y="369"/>
                    <a:pt x="355" y="369"/>
                  </a:cubicBezTo>
                  <a:cubicBezTo>
                    <a:pt x="355" y="395"/>
                    <a:pt x="339" y="409"/>
                    <a:pt x="307" y="409"/>
                  </a:cubicBezTo>
                  <a:cubicBezTo>
                    <a:pt x="275" y="409"/>
                    <a:pt x="258" y="395"/>
                    <a:pt x="258" y="369"/>
                  </a:cubicBezTo>
                  <a:cubicBezTo>
                    <a:pt x="258" y="174"/>
                    <a:pt x="258" y="174"/>
                    <a:pt x="258" y="174"/>
                  </a:cubicBezTo>
                  <a:cubicBezTo>
                    <a:pt x="258" y="149"/>
                    <a:pt x="255" y="128"/>
                    <a:pt x="244" y="113"/>
                  </a:cubicBezTo>
                  <a:cubicBezTo>
                    <a:pt x="231" y="93"/>
                    <a:pt x="210" y="84"/>
                    <a:pt x="181" y="84"/>
                  </a:cubicBezTo>
                  <a:cubicBezTo>
                    <a:pt x="142" y="84"/>
                    <a:pt x="114" y="102"/>
                    <a:pt x="96" y="125"/>
                  </a:cubicBezTo>
                  <a:cubicBezTo>
                    <a:pt x="96" y="369"/>
                    <a:pt x="96" y="369"/>
                    <a:pt x="96" y="369"/>
                  </a:cubicBezTo>
                  <a:cubicBezTo>
                    <a:pt x="96" y="395"/>
                    <a:pt x="80" y="409"/>
                    <a:pt x="48" y="409"/>
                  </a:cubicBezTo>
                  <a:cubicBezTo>
                    <a:pt x="16" y="409"/>
                    <a:pt x="0" y="395"/>
                    <a:pt x="0" y="369"/>
                  </a:cubicBezTo>
                  <a:cubicBezTo>
                    <a:pt x="0" y="41"/>
                    <a:pt x="0" y="41"/>
                    <a:pt x="0" y="41"/>
                  </a:cubicBezTo>
                  <a:cubicBezTo>
                    <a:pt x="0" y="15"/>
                    <a:pt x="15" y="2"/>
                    <a:pt x="47" y="2"/>
                  </a:cubicBezTo>
                  <a:cubicBezTo>
                    <a:pt x="80" y="2"/>
                    <a:pt x="92" y="18"/>
                    <a:pt x="91" y="41"/>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9" name="Freeform 33">
              <a:extLst>
                <a:ext uri="{FF2B5EF4-FFF2-40B4-BE49-F238E27FC236}">
                  <a16:creationId xmlns:a16="http://schemas.microsoft.com/office/drawing/2014/main" id="{5064F06A-4559-4A36-9881-7E949A6E221B}"/>
                </a:ext>
              </a:extLst>
            </p:cNvPr>
            <p:cNvSpPr>
              <a:spLocks noEditPoints="1"/>
            </p:cNvSpPr>
            <p:nvPr userDrawn="1"/>
          </p:nvSpPr>
          <p:spPr bwMode="auto">
            <a:xfrm>
              <a:off x="1082" y="663"/>
              <a:ext cx="75" cy="122"/>
            </a:xfrm>
            <a:custGeom>
              <a:avLst/>
              <a:gdLst>
                <a:gd name="T0" fmla="*/ 208 w 373"/>
                <a:gd name="T1" fmla="*/ 280 h 612"/>
                <a:gd name="T2" fmla="*/ 99 w 373"/>
                <a:gd name="T3" fmla="*/ 406 h 612"/>
                <a:gd name="T4" fmla="*/ 205 w 373"/>
                <a:gd name="T5" fmla="*/ 534 h 612"/>
                <a:gd name="T6" fmla="*/ 277 w 373"/>
                <a:gd name="T7" fmla="*/ 507 h 612"/>
                <a:gd name="T8" fmla="*/ 277 w 373"/>
                <a:gd name="T9" fmla="*/ 302 h 612"/>
                <a:gd name="T10" fmla="*/ 208 w 373"/>
                <a:gd name="T11" fmla="*/ 280 h 612"/>
                <a:gd name="T12" fmla="*/ 197 w 373"/>
                <a:gd name="T13" fmla="*/ 202 h 612"/>
                <a:gd name="T14" fmla="*/ 277 w 373"/>
                <a:gd name="T15" fmla="*/ 222 h 612"/>
                <a:gd name="T16" fmla="*/ 277 w 373"/>
                <a:gd name="T17" fmla="*/ 39 h 612"/>
                <a:gd name="T18" fmla="*/ 325 w 373"/>
                <a:gd name="T19" fmla="*/ 0 h 612"/>
                <a:gd name="T20" fmla="*/ 373 w 373"/>
                <a:gd name="T21" fmla="*/ 39 h 612"/>
                <a:gd name="T22" fmla="*/ 373 w 373"/>
                <a:gd name="T23" fmla="*/ 571 h 612"/>
                <a:gd name="T24" fmla="*/ 326 w 373"/>
                <a:gd name="T25" fmla="*/ 611 h 612"/>
                <a:gd name="T26" fmla="*/ 284 w 373"/>
                <a:gd name="T27" fmla="*/ 579 h 612"/>
                <a:gd name="T28" fmla="*/ 284 w 373"/>
                <a:gd name="T29" fmla="*/ 567 h 612"/>
                <a:gd name="T30" fmla="*/ 175 w 373"/>
                <a:gd name="T31" fmla="*/ 612 h 612"/>
                <a:gd name="T32" fmla="*/ 0 w 373"/>
                <a:gd name="T33" fmla="*/ 411 h 612"/>
                <a:gd name="T34" fmla="*/ 197 w 373"/>
                <a:gd name="T35" fmla="*/ 202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3" h="612">
                  <a:moveTo>
                    <a:pt x="208" y="280"/>
                  </a:moveTo>
                  <a:cubicBezTo>
                    <a:pt x="141" y="280"/>
                    <a:pt x="99" y="327"/>
                    <a:pt x="99" y="406"/>
                  </a:cubicBezTo>
                  <a:cubicBezTo>
                    <a:pt x="99" y="487"/>
                    <a:pt x="142" y="534"/>
                    <a:pt x="205" y="534"/>
                  </a:cubicBezTo>
                  <a:cubicBezTo>
                    <a:pt x="232" y="534"/>
                    <a:pt x="257" y="525"/>
                    <a:pt x="277" y="507"/>
                  </a:cubicBezTo>
                  <a:cubicBezTo>
                    <a:pt x="277" y="302"/>
                    <a:pt x="277" y="302"/>
                    <a:pt x="277" y="302"/>
                  </a:cubicBezTo>
                  <a:cubicBezTo>
                    <a:pt x="257" y="287"/>
                    <a:pt x="234" y="280"/>
                    <a:pt x="208" y="280"/>
                  </a:cubicBezTo>
                  <a:moveTo>
                    <a:pt x="197" y="202"/>
                  </a:moveTo>
                  <a:cubicBezTo>
                    <a:pt x="229" y="202"/>
                    <a:pt x="257" y="209"/>
                    <a:pt x="277" y="222"/>
                  </a:cubicBezTo>
                  <a:cubicBezTo>
                    <a:pt x="277" y="39"/>
                    <a:pt x="277" y="39"/>
                    <a:pt x="277" y="39"/>
                  </a:cubicBezTo>
                  <a:cubicBezTo>
                    <a:pt x="277" y="13"/>
                    <a:pt x="293" y="0"/>
                    <a:pt x="325" y="0"/>
                  </a:cubicBezTo>
                  <a:cubicBezTo>
                    <a:pt x="357" y="0"/>
                    <a:pt x="373" y="13"/>
                    <a:pt x="373" y="39"/>
                  </a:cubicBezTo>
                  <a:cubicBezTo>
                    <a:pt x="373" y="571"/>
                    <a:pt x="373" y="571"/>
                    <a:pt x="373" y="571"/>
                  </a:cubicBezTo>
                  <a:cubicBezTo>
                    <a:pt x="373" y="598"/>
                    <a:pt x="358" y="611"/>
                    <a:pt x="326" y="611"/>
                  </a:cubicBezTo>
                  <a:cubicBezTo>
                    <a:pt x="297" y="611"/>
                    <a:pt x="284" y="599"/>
                    <a:pt x="284" y="579"/>
                  </a:cubicBezTo>
                  <a:cubicBezTo>
                    <a:pt x="284" y="567"/>
                    <a:pt x="284" y="567"/>
                    <a:pt x="284" y="567"/>
                  </a:cubicBezTo>
                  <a:cubicBezTo>
                    <a:pt x="257" y="596"/>
                    <a:pt x="221" y="612"/>
                    <a:pt x="175" y="612"/>
                  </a:cubicBezTo>
                  <a:cubicBezTo>
                    <a:pt x="76" y="612"/>
                    <a:pt x="0" y="537"/>
                    <a:pt x="0" y="411"/>
                  </a:cubicBezTo>
                  <a:cubicBezTo>
                    <a:pt x="0" y="283"/>
                    <a:pt x="78" y="202"/>
                    <a:pt x="197" y="202"/>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0" name="Freeform 34">
              <a:extLst>
                <a:ext uri="{FF2B5EF4-FFF2-40B4-BE49-F238E27FC236}">
                  <a16:creationId xmlns:a16="http://schemas.microsoft.com/office/drawing/2014/main" id="{B0D9DF8A-C934-429A-BA5F-2EAECF36810B}"/>
                </a:ext>
              </a:extLst>
            </p:cNvPr>
            <p:cNvSpPr>
              <a:spLocks/>
            </p:cNvSpPr>
            <p:nvPr userDrawn="1"/>
          </p:nvSpPr>
          <p:spPr bwMode="auto">
            <a:xfrm>
              <a:off x="277" y="823"/>
              <a:ext cx="77" cy="120"/>
            </a:xfrm>
            <a:custGeom>
              <a:avLst/>
              <a:gdLst>
                <a:gd name="T0" fmla="*/ 9 w 385"/>
                <a:gd name="T1" fmla="*/ 160 h 599"/>
                <a:gd name="T2" fmla="*/ 201 w 385"/>
                <a:gd name="T3" fmla="*/ 0 h 599"/>
                <a:gd name="T4" fmla="*/ 342 w 385"/>
                <a:gd name="T5" fmla="*/ 38 h 599"/>
                <a:gd name="T6" fmla="*/ 373 w 385"/>
                <a:gd name="T7" fmla="*/ 79 h 599"/>
                <a:gd name="T8" fmla="*/ 332 w 385"/>
                <a:gd name="T9" fmla="*/ 128 h 599"/>
                <a:gd name="T10" fmla="*/ 296 w 385"/>
                <a:gd name="T11" fmla="*/ 113 h 599"/>
                <a:gd name="T12" fmla="*/ 201 w 385"/>
                <a:gd name="T13" fmla="*/ 85 h 599"/>
                <a:gd name="T14" fmla="*/ 106 w 385"/>
                <a:gd name="T15" fmla="*/ 155 h 599"/>
                <a:gd name="T16" fmla="*/ 385 w 385"/>
                <a:gd name="T17" fmla="*/ 428 h 599"/>
                <a:gd name="T18" fmla="*/ 183 w 385"/>
                <a:gd name="T19" fmla="*/ 599 h 599"/>
                <a:gd name="T20" fmla="*/ 32 w 385"/>
                <a:gd name="T21" fmla="*/ 554 h 599"/>
                <a:gd name="T22" fmla="*/ 0 w 385"/>
                <a:gd name="T23" fmla="*/ 510 h 599"/>
                <a:gd name="T24" fmla="*/ 42 w 385"/>
                <a:gd name="T25" fmla="*/ 461 h 599"/>
                <a:gd name="T26" fmla="*/ 80 w 385"/>
                <a:gd name="T27" fmla="*/ 478 h 599"/>
                <a:gd name="T28" fmla="*/ 184 w 385"/>
                <a:gd name="T29" fmla="*/ 514 h 599"/>
                <a:gd name="T30" fmla="*/ 288 w 385"/>
                <a:gd name="T31" fmla="*/ 434 h 599"/>
                <a:gd name="T32" fmla="*/ 9 w 385"/>
                <a:gd name="T33" fmla="*/ 16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5" h="599">
                  <a:moveTo>
                    <a:pt x="9" y="160"/>
                  </a:moveTo>
                  <a:cubicBezTo>
                    <a:pt x="9" y="63"/>
                    <a:pt x="87" y="0"/>
                    <a:pt x="201" y="0"/>
                  </a:cubicBezTo>
                  <a:cubicBezTo>
                    <a:pt x="247" y="0"/>
                    <a:pt x="296" y="10"/>
                    <a:pt x="342" y="38"/>
                  </a:cubicBezTo>
                  <a:cubicBezTo>
                    <a:pt x="363" y="52"/>
                    <a:pt x="373" y="63"/>
                    <a:pt x="373" y="79"/>
                  </a:cubicBezTo>
                  <a:cubicBezTo>
                    <a:pt x="373" y="101"/>
                    <a:pt x="354" y="128"/>
                    <a:pt x="332" y="128"/>
                  </a:cubicBezTo>
                  <a:cubicBezTo>
                    <a:pt x="323" y="128"/>
                    <a:pt x="314" y="123"/>
                    <a:pt x="296" y="113"/>
                  </a:cubicBezTo>
                  <a:cubicBezTo>
                    <a:pt x="265" y="96"/>
                    <a:pt x="237" y="85"/>
                    <a:pt x="201" y="85"/>
                  </a:cubicBezTo>
                  <a:cubicBezTo>
                    <a:pt x="140" y="85"/>
                    <a:pt x="106" y="115"/>
                    <a:pt x="106" y="155"/>
                  </a:cubicBezTo>
                  <a:cubicBezTo>
                    <a:pt x="106" y="262"/>
                    <a:pt x="385" y="239"/>
                    <a:pt x="385" y="428"/>
                  </a:cubicBezTo>
                  <a:cubicBezTo>
                    <a:pt x="385" y="536"/>
                    <a:pt x="298" y="599"/>
                    <a:pt x="183" y="599"/>
                  </a:cubicBezTo>
                  <a:cubicBezTo>
                    <a:pt x="122" y="599"/>
                    <a:pt x="66" y="580"/>
                    <a:pt x="32" y="554"/>
                  </a:cubicBezTo>
                  <a:cubicBezTo>
                    <a:pt x="11" y="539"/>
                    <a:pt x="0" y="526"/>
                    <a:pt x="0" y="510"/>
                  </a:cubicBezTo>
                  <a:cubicBezTo>
                    <a:pt x="0" y="487"/>
                    <a:pt x="20" y="461"/>
                    <a:pt x="42" y="461"/>
                  </a:cubicBezTo>
                  <a:cubicBezTo>
                    <a:pt x="53" y="461"/>
                    <a:pt x="62" y="467"/>
                    <a:pt x="80" y="478"/>
                  </a:cubicBezTo>
                  <a:cubicBezTo>
                    <a:pt x="110" y="498"/>
                    <a:pt x="141" y="514"/>
                    <a:pt x="184" y="514"/>
                  </a:cubicBezTo>
                  <a:cubicBezTo>
                    <a:pt x="245" y="514"/>
                    <a:pt x="288" y="483"/>
                    <a:pt x="288" y="434"/>
                  </a:cubicBezTo>
                  <a:cubicBezTo>
                    <a:pt x="288" y="315"/>
                    <a:pt x="9" y="341"/>
                    <a:pt x="9" y="160"/>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1" name="Freeform 35">
              <a:extLst>
                <a:ext uri="{FF2B5EF4-FFF2-40B4-BE49-F238E27FC236}">
                  <a16:creationId xmlns:a16="http://schemas.microsoft.com/office/drawing/2014/main" id="{0E837373-1E61-4155-86AB-56C2BF28B4F6}"/>
                </a:ext>
              </a:extLst>
            </p:cNvPr>
            <p:cNvSpPr>
              <a:spLocks/>
            </p:cNvSpPr>
            <p:nvPr userDrawn="1"/>
          </p:nvSpPr>
          <p:spPr bwMode="auto">
            <a:xfrm>
              <a:off x="364" y="860"/>
              <a:ext cx="66" cy="82"/>
            </a:xfrm>
            <a:custGeom>
              <a:avLst/>
              <a:gdLst>
                <a:gd name="T0" fmla="*/ 199 w 331"/>
                <a:gd name="T1" fmla="*/ 329 h 412"/>
                <a:gd name="T2" fmla="*/ 260 w 331"/>
                <a:gd name="T3" fmla="*/ 311 h 412"/>
                <a:gd name="T4" fmla="*/ 289 w 331"/>
                <a:gd name="T5" fmla="*/ 300 h 412"/>
                <a:gd name="T6" fmla="*/ 331 w 331"/>
                <a:gd name="T7" fmla="*/ 343 h 412"/>
                <a:gd name="T8" fmla="*/ 308 w 331"/>
                <a:gd name="T9" fmla="*/ 380 h 412"/>
                <a:gd name="T10" fmla="*/ 196 w 331"/>
                <a:gd name="T11" fmla="*/ 412 h 412"/>
                <a:gd name="T12" fmla="*/ 0 w 331"/>
                <a:gd name="T13" fmla="*/ 205 h 412"/>
                <a:gd name="T14" fmla="*/ 196 w 331"/>
                <a:gd name="T15" fmla="*/ 0 h 412"/>
                <a:gd name="T16" fmla="*/ 308 w 331"/>
                <a:gd name="T17" fmla="*/ 30 h 412"/>
                <a:gd name="T18" fmla="*/ 331 w 331"/>
                <a:gd name="T19" fmla="*/ 65 h 412"/>
                <a:gd name="T20" fmla="*/ 290 w 331"/>
                <a:gd name="T21" fmla="*/ 112 h 412"/>
                <a:gd name="T22" fmla="*/ 260 w 331"/>
                <a:gd name="T23" fmla="*/ 100 h 412"/>
                <a:gd name="T24" fmla="*/ 199 w 331"/>
                <a:gd name="T25" fmla="*/ 82 h 412"/>
                <a:gd name="T26" fmla="*/ 99 w 331"/>
                <a:gd name="T27" fmla="*/ 204 h 412"/>
                <a:gd name="T28" fmla="*/ 199 w 331"/>
                <a:gd name="T29" fmla="*/ 329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1" h="412">
                  <a:moveTo>
                    <a:pt x="199" y="329"/>
                  </a:moveTo>
                  <a:cubicBezTo>
                    <a:pt x="221" y="329"/>
                    <a:pt x="243" y="322"/>
                    <a:pt x="260" y="311"/>
                  </a:cubicBezTo>
                  <a:cubicBezTo>
                    <a:pt x="270" y="305"/>
                    <a:pt x="279" y="300"/>
                    <a:pt x="289" y="300"/>
                  </a:cubicBezTo>
                  <a:cubicBezTo>
                    <a:pt x="315" y="300"/>
                    <a:pt x="331" y="322"/>
                    <a:pt x="331" y="343"/>
                  </a:cubicBezTo>
                  <a:cubicBezTo>
                    <a:pt x="331" y="359"/>
                    <a:pt x="322" y="371"/>
                    <a:pt x="308" y="380"/>
                  </a:cubicBezTo>
                  <a:cubicBezTo>
                    <a:pt x="279" y="401"/>
                    <a:pt x="234" y="412"/>
                    <a:pt x="196" y="412"/>
                  </a:cubicBezTo>
                  <a:cubicBezTo>
                    <a:pt x="85" y="412"/>
                    <a:pt x="0" y="330"/>
                    <a:pt x="0" y="205"/>
                  </a:cubicBezTo>
                  <a:cubicBezTo>
                    <a:pt x="0" y="83"/>
                    <a:pt x="81" y="0"/>
                    <a:pt x="196" y="0"/>
                  </a:cubicBezTo>
                  <a:cubicBezTo>
                    <a:pt x="233" y="0"/>
                    <a:pt x="277" y="8"/>
                    <a:pt x="308" y="30"/>
                  </a:cubicBezTo>
                  <a:cubicBezTo>
                    <a:pt x="324" y="41"/>
                    <a:pt x="331" y="52"/>
                    <a:pt x="331" y="65"/>
                  </a:cubicBezTo>
                  <a:cubicBezTo>
                    <a:pt x="331" y="86"/>
                    <a:pt x="317" y="112"/>
                    <a:pt x="290" y="112"/>
                  </a:cubicBezTo>
                  <a:cubicBezTo>
                    <a:pt x="281" y="112"/>
                    <a:pt x="273" y="107"/>
                    <a:pt x="260" y="100"/>
                  </a:cubicBezTo>
                  <a:cubicBezTo>
                    <a:pt x="240" y="89"/>
                    <a:pt x="223" y="82"/>
                    <a:pt x="199" y="82"/>
                  </a:cubicBezTo>
                  <a:cubicBezTo>
                    <a:pt x="135" y="82"/>
                    <a:pt x="99" y="129"/>
                    <a:pt x="99" y="204"/>
                  </a:cubicBezTo>
                  <a:cubicBezTo>
                    <a:pt x="99" y="277"/>
                    <a:pt x="134" y="329"/>
                    <a:pt x="199" y="329"/>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2" name="Freeform 36">
              <a:extLst>
                <a:ext uri="{FF2B5EF4-FFF2-40B4-BE49-F238E27FC236}">
                  <a16:creationId xmlns:a16="http://schemas.microsoft.com/office/drawing/2014/main" id="{C831234C-D7F6-4E48-9EA8-CD8A510AE9A3}"/>
                </a:ext>
              </a:extLst>
            </p:cNvPr>
            <p:cNvSpPr>
              <a:spLocks/>
            </p:cNvSpPr>
            <p:nvPr userDrawn="1"/>
          </p:nvSpPr>
          <p:spPr bwMode="auto">
            <a:xfrm>
              <a:off x="443" y="819"/>
              <a:ext cx="70" cy="123"/>
            </a:xfrm>
            <a:custGeom>
              <a:avLst/>
              <a:gdLst>
                <a:gd name="T0" fmla="*/ 355 w 355"/>
                <a:gd name="T1" fmla="*/ 572 h 611"/>
                <a:gd name="T2" fmla="*/ 307 w 355"/>
                <a:gd name="T3" fmla="*/ 611 h 611"/>
                <a:gd name="T4" fmla="*/ 259 w 355"/>
                <a:gd name="T5" fmla="*/ 572 h 611"/>
                <a:gd name="T6" fmla="*/ 259 w 355"/>
                <a:gd name="T7" fmla="*/ 376 h 611"/>
                <a:gd name="T8" fmla="*/ 244 w 355"/>
                <a:gd name="T9" fmla="*/ 316 h 611"/>
                <a:gd name="T10" fmla="*/ 181 w 355"/>
                <a:gd name="T11" fmla="*/ 287 h 611"/>
                <a:gd name="T12" fmla="*/ 96 w 355"/>
                <a:gd name="T13" fmla="*/ 328 h 611"/>
                <a:gd name="T14" fmla="*/ 96 w 355"/>
                <a:gd name="T15" fmla="*/ 572 h 611"/>
                <a:gd name="T16" fmla="*/ 48 w 355"/>
                <a:gd name="T17" fmla="*/ 611 h 611"/>
                <a:gd name="T18" fmla="*/ 0 w 355"/>
                <a:gd name="T19" fmla="*/ 572 h 611"/>
                <a:gd name="T20" fmla="*/ 0 w 355"/>
                <a:gd name="T21" fmla="*/ 40 h 611"/>
                <a:gd name="T22" fmla="*/ 48 w 355"/>
                <a:gd name="T23" fmla="*/ 0 h 611"/>
                <a:gd name="T24" fmla="*/ 96 w 355"/>
                <a:gd name="T25" fmla="*/ 40 h 611"/>
                <a:gd name="T26" fmla="*/ 96 w 355"/>
                <a:gd name="T27" fmla="*/ 257 h 611"/>
                <a:gd name="T28" fmla="*/ 215 w 355"/>
                <a:gd name="T29" fmla="*/ 202 h 611"/>
                <a:gd name="T30" fmla="*/ 330 w 355"/>
                <a:gd name="T31" fmla="*/ 256 h 611"/>
                <a:gd name="T32" fmla="*/ 355 w 355"/>
                <a:gd name="T33" fmla="*/ 360 h 611"/>
                <a:gd name="T34" fmla="*/ 355 w 355"/>
                <a:gd name="T35" fmla="*/ 572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5" h="611">
                  <a:moveTo>
                    <a:pt x="355" y="572"/>
                  </a:moveTo>
                  <a:cubicBezTo>
                    <a:pt x="355" y="598"/>
                    <a:pt x="339" y="611"/>
                    <a:pt x="307" y="611"/>
                  </a:cubicBezTo>
                  <a:cubicBezTo>
                    <a:pt x="275" y="611"/>
                    <a:pt x="259" y="598"/>
                    <a:pt x="259" y="572"/>
                  </a:cubicBezTo>
                  <a:cubicBezTo>
                    <a:pt x="259" y="376"/>
                    <a:pt x="259" y="376"/>
                    <a:pt x="259" y="376"/>
                  </a:cubicBezTo>
                  <a:cubicBezTo>
                    <a:pt x="259" y="352"/>
                    <a:pt x="255" y="331"/>
                    <a:pt x="244" y="316"/>
                  </a:cubicBezTo>
                  <a:cubicBezTo>
                    <a:pt x="231" y="296"/>
                    <a:pt x="210" y="287"/>
                    <a:pt x="181" y="287"/>
                  </a:cubicBezTo>
                  <a:cubicBezTo>
                    <a:pt x="142" y="287"/>
                    <a:pt x="114" y="305"/>
                    <a:pt x="96" y="328"/>
                  </a:cubicBezTo>
                  <a:cubicBezTo>
                    <a:pt x="96" y="572"/>
                    <a:pt x="96" y="572"/>
                    <a:pt x="96" y="572"/>
                  </a:cubicBezTo>
                  <a:cubicBezTo>
                    <a:pt x="96" y="598"/>
                    <a:pt x="80" y="611"/>
                    <a:pt x="48" y="611"/>
                  </a:cubicBezTo>
                  <a:cubicBezTo>
                    <a:pt x="16" y="611"/>
                    <a:pt x="0" y="598"/>
                    <a:pt x="0" y="572"/>
                  </a:cubicBezTo>
                  <a:cubicBezTo>
                    <a:pt x="0" y="40"/>
                    <a:pt x="0" y="40"/>
                    <a:pt x="0" y="40"/>
                  </a:cubicBezTo>
                  <a:cubicBezTo>
                    <a:pt x="0" y="14"/>
                    <a:pt x="16" y="0"/>
                    <a:pt x="48" y="0"/>
                  </a:cubicBezTo>
                  <a:cubicBezTo>
                    <a:pt x="80" y="0"/>
                    <a:pt x="96" y="14"/>
                    <a:pt x="96" y="40"/>
                  </a:cubicBezTo>
                  <a:cubicBezTo>
                    <a:pt x="96" y="257"/>
                    <a:pt x="96" y="257"/>
                    <a:pt x="96" y="257"/>
                  </a:cubicBezTo>
                  <a:cubicBezTo>
                    <a:pt x="120" y="224"/>
                    <a:pt x="161" y="202"/>
                    <a:pt x="215" y="202"/>
                  </a:cubicBezTo>
                  <a:cubicBezTo>
                    <a:pt x="264" y="202"/>
                    <a:pt x="304" y="218"/>
                    <a:pt x="330" y="256"/>
                  </a:cubicBezTo>
                  <a:cubicBezTo>
                    <a:pt x="347" y="281"/>
                    <a:pt x="355" y="316"/>
                    <a:pt x="355" y="360"/>
                  </a:cubicBezTo>
                  <a:lnTo>
                    <a:pt x="355" y="572"/>
                  </a:lnTo>
                  <a:close/>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3" name="Freeform 37">
              <a:extLst>
                <a:ext uri="{FF2B5EF4-FFF2-40B4-BE49-F238E27FC236}">
                  <a16:creationId xmlns:a16="http://schemas.microsoft.com/office/drawing/2014/main" id="{089B09BE-68ED-499E-A85C-EFE29D084482}"/>
                </a:ext>
              </a:extLst>
            </p:cNvPr>
            <p:cNvSpPr>
              <a:spLocks noEditPoints="1"/>
            </p:cNvSpPr>
            <p:nvPr userDrawn="1"/>
          </p:nvSpPr>
          <p:spPr bwMode="auto">
            <a:xfrm>
              <a:off x="527" y="859"/>
              <a:ext cx="80" cy="84"/>
            </a:xfrm>
            <a:custGeom>
              <a:avLst/>
              <a:gdLst>
                <a:gd name="T0" fmla="*/ 201 w 401"/>
                <a:gd name="T1" fmla="*/ 337 h 416"/>
                <a:gd name="T2" fmla="*/ 302 w 401"/>
                <a:gd name="T3" fmla="*/ 209 h 416"/>
                <a:gd name="T4" fmla="*/ 200 w 401"/>
                <a:gd name="T5" fmla="*/ 77 h 416"/>
                <a:gd name="T6" fmla="*/ 99 w 401"/>
                <a:gd name="T7" fmla="*/ 206 h 416"/>
                <a:gd name="T8" fmla="*/ 201 w 401"/>
                <a:gd name="T9" fmla="*/ 337 h 416"/>
                <a:gd name="T10" fmla="*/ 201 w 401"/>
                <a:gd name="T11" fmla="*/ 0 h 416"/>
                <a:gd name="T12" fmla="*/ 401 w 401"/>
                <a:gd name="T13" fmla="*/ 206 h 416"/>
                <a:gd name="T14" fmla="*/ 200 w 401"/>
                <a:gd name="T15" fmla="*/ 416 h 416"/>
                <a:gd name="T16" fmla="*/ 0 w 401"/>
                <a:gd name="T17" fmla="*/ 209 h 416"/>
                <a:gd name="T18" fmla="*/ 201 w 401"/>
                <a:gd name="T19" fmla="*/ 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416">
                  <a:moveTo>
                    <a:pt x="201" y="337"/>
                  </a:moveTo>
                  <a:cubicBezTo>
                    <a:pt x="263" y="337"/>
                    <a:pt x="302" y="287"/>
                    <a:pt x="302" y="209"/>
                  </a:cubicBezTo>
                  <a:cubicBezTo>
                    <a:pt x="302" y="128"/>
                    <a:pt x="262" y="77"/>
                    <a:pt x="200" y="77"/>
                  </a:cubicBezTo>
                  <a:cubicBezTo>
                    <a:pt x="138" y="77"/>
                    <a:pt x="99" y="128"/>
                    <a:pt x="99" y="206"/>
                  </a:cubicBezTo>
                  <a:cubicBezTo>
                    <a:pt x="99" y="287"/>
                    <a:pt x="139" y="337"/>
                    <a:pt x="201" y="337"/>
                  </a:cubicBezTo>
                  <a:moveTo>
                    <a:pt x="201" y="0"/>
                  </a:moveTo>
                  <a:cubicBezTo>
                    <a:pt x="324" y="0"/>
                    <a:pt x="401" y="82"/>
                    <a:pt x="401" y="206"/>
                  </a:cubicBezTo>
                  <a:cubicBezTo>
                    <a:pt x="401" y="334"/>
                    <a:pt x="322" y="416"/>
                    <a:pt x="200" y="416"/>
                  </a:cubicBezTo>
                  <a:cubicBezTo>
                    <a:pt x="77" y="416"/>
                    <a:pt x="0" y="334"/>
                    <a:pt x="0" y="209"/>
                  </a:cubicBezTo>
                  <a:cubicBezTo>
                    <a:pt x="0" y="82"/>
                    <a:pt x="79" y="0"/>
                    <a:pt x="201" y="0"/>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4" name="Freeform 38">
              <a:extLst>
                <a:ext uri="{FF2B5EF4-FFF2-40B4-BE49-F238E27FC236}">
                  <a16:creationId xmlns:a16="http://schemas.microsoft.com/office/drawing/2014/main" id="{6889D326-B739-42F1-8C5C-2B97F57FBF2E}"/>
                </a:ext>
              </a:extLst>
            </p:cNvPr>
            <p:cNvSpPr>
              <a:spLocks noEditPoints="1"/>
            </p:cNvSpPr>
            <p:nvPr userDrawn="1"/>
          </p:nvSpPr>
          <p:spPr bwMode="auto">
            <a:xfrm>
              <a:off x="617" y="859"/>
              <a:ext cx="80" cy="84"/>
            </a:xfrm>
            <a:custGeom>
              <a:avLst/>
              <a:gdLst>
                <a:gd name="T0" fmla="*/ 202 w 401"/>
                <a:gd name="T1" fmla="*/ 337 h 416"/>
                <a:gd name="T2" fmla="*/ 302 w 401"/>
                <a:gd name="T3" fmla="*/ 209 h 416"/>
                <a:gd name="T4" fmla="*/ 200 w 401"/>
                <a:gd name="T5" fmla="*/ 77 h 416"/>
                <a:gd name="T6" fmla="*/ 99 w 401"/>
                <a:gd name="T7" fmla="*/ 206 h 416"/>
                <a:gd name="T8" fmla="*/ 202 w 401"/>
                <a:gd name="T9" fmla="*/ 337 h 416"/>
                <a:gd name="T10" fmla="*/ 202 w 401"/>
                <a:gd name="T11" fmla="*/ 0 h 416"/>
                <a:gd name="T12" fmla="*/ 401 w 401"/>
                <a:gd name="T13" fmla="*/ 206 h 416"/>
                <a:gd name="T14" fmla="*/ 200 w 401"/>
                <a:gd name="T15" fmla="*/ 416 h 416"/>
                <a:gd name="T16" fmla="*/ 0 w 401"/>
                <a:gd name="T17" fmla="*/ 209 h 416"/>
                <a:gd name="T18" fmla="*/ 202 w 401"/>
                <a:gd name="T19" fmla="*/ 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416">
                  <a:moveTo>
                    <a:pt x="202" y="337"/>
                  </a:moveTo>
                  <a:cubicBezTo>
                    <a:pt x="263" y="337"/>
                    <a:pt x="302" y="287"/>
                    <a:pt x="302" y="209"/>
                  </a:cubicBezTo>
                  <a:cubicBezTo>
                    <a:pt x="302" y="128"/>
                    <a:pt x="262" y="77"/>
                    <a:pt x="200" y="77"/>
                  </a:cubicBezTo>
                  <a:cubicBezTo>
                    <a:pt x="138" y="77"/>
                    <a:pt x="99" y="128"/>
                    <a:pt x="99" y="206"/>
                  </a:cubicBezTo>
                  <a:cubicBezTo>
                    <a:pt x="99" y="287"/>
                    <a:pt x="139" y="337"/>
                    <a:pt x="202" y="337"/>
                  </a:cubicBezTo>
                  <a:moveTo>
                    <a:pt x="202" y="0"/>
                  </a:moveTo>
                  <a:cubicBezTo>
                    <a:pt x="325" y="0"/>
                    <a:pt x="401" y="82"/>
                    <a:pt x="401" y="206"/>
                  </a:cubicBezTo>
                  <a:cubicBezTo>
                    <a:pt x="401" y="334"/>
                    <a:pt x="322" y="416"/>
                    <a:pt x="200" y="416"/>
                  </a:cubicBezTo>
                  <a:cubicBezTo>
                    <a:pt x="77" y="416"/>
                    <a:pt x="0" y="334"/>
                    <a:pt x="0" y="209"/>
                  </a:cubicBezTo>
                  <a:cubicBezTo>
                    <a:pt x="0" y="82"/>
                    <a:pt x="80" y="0"/>
                    <a:pt x="202" y="0"/>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5" name="Freeform 39">
              <a:extLst>
                <a:ext uri="{FF2B5EF4-FFF2-40B4-BE49-F238E27FC236}">
                  <a16:creationId xmlns:a16="http://schemas.microsoft.com/office/drawing/2014/main" id="{37E51F35-C1C7-47AC-9E23-ADEFE1B16638}"/>
                </a:ext>
              </a:extLst>
            </p:cNvPr>
            <p:cNvSpPr>
              <a:spLocks/>
            </p:cNvSpPr>
            <p:nvPr userDrawn="1"/>
          </p:nvSpPr>
          <p:spPr bwMode="auto">
            <a:xfrm>
              <a:off x="712" y="819"/>
              <a:ext cx="19" cy="123"/>
            </a:xfrm>
            <a:custGeom>
              <a:avLst/>
              <a:gdLst>
                <a:gd name="T0" fmla="*/ 96 w 96"/>
                <a:gd name="T1" fmla="*/ 572 h 611"/>
                <a:gd name="T2" fmla="*/ 48 w 96"/>
                <a:gd name="T3" fmla="*/ 611 h 611"/>
                <a:gd name="T4" fmla="*/ 0 w 96"/>
                <a:gd name="T5" fmla="*/ 572 h 611"/>
                <a:gd name="T6" fmla="*/ 0 w 96"/>
                <a:gd name="T7" fmla="*/ 40 h 611"/>
                <a:gd name="T8" fmla="*/ 48 w 96"/>
                <a:gd name="T9" fmla="*/ 0 h 611"/>
                <a:gd name="T10" fmla="*/ 96 w 96"/>
                <a:gd name="T11" fmla="*/ 40 h 611"/>
                <a:gd name="T12" fmla="*/ 96 w 96"/>
                <a:gd name="T13" fmla="*/ 572 h 611"/>
              </a:gdLst>
              <a:ahLst/>
              <a:cxnLst>
                <a:cxn ang="0">
                  <a:pos x="T0" y="T1"/>
                </a:cxn>
                <a:cxn ang="0">
                  <a:pos x="T2" y="T3"/>
                </a:cxn>
                <a:cxn ang="0">
                  <a:pos x="T4" y="T5"/>
                </a:cxn>
                <a:cxn ang="0">
                  <a:pos x="T6" y="T7"/>
                </a:cxn>
                <a:cxn ang="0">
                  <a:pos x="T8" y="T9"/>
                </a:cxn>
                <a:cxn ang="0">
                  <a:pos x="T10" y="T11"/>
                </a:cxn>
                <a:cxn ang="0">
                  <a:pos x="T12" y="T13"/>
                </a:cxn>
              </a:cxnLst>
              <a:rect l="0" t="0" r="r" b="b"/>
              <a:pathLst>
                <a:path w="96" h="611">
                  <a:moveTo>
                    <a:pt x="96" y="572"/>
                  </a:moveTo>
                  <a:cubicBezTo>
                    <a:pt x="96" y="598"/>
                    <a:pt x="80" y="611"/>
                    <a:pt x="48" y="611"/>
                  </a:cubicBezTo>
                  <a:cubicBezTo>
                    <a:pt x="16" y="611"/>
                    <a:pt x="0" y="598"/>
                    <a:pt x="0" y="572"/>
                  </a:cubicBezTo>
                  <a:cubicBezTo>
                    <a:pt x="0" y="40"/>
                    <a:pt x="0" y="40"/>
                    <a:pt x="0" y="40"/>
                  </a:cubicBezTo>
                  <a:cubicBezTo>
                    <a:pt x="0" y="14"/>
                    <a:pt x="16" y="0"/>
                    <a:pt x="48" y="0"/>
                  </a:cubicBezTo>
                  <a:cubicBezTo>
                    <a:pt x="80" y="0"/>
                    <a:pt x="96" y="14"/>
                    <a:pt x="96" y="40"/>
                  </a:cubicBezTo>
                  <a:lnTo>
                    <a:pt x="96" y="572"/>
                  </a:lnTo>
                  <a:close/>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6" name="Freeform 40">
              <a:extLst>
                <a:ext uri="{FF2B5EF4-FFF2-40B4-BE49-F238E27FC236}">
                  <a16:creationId xmlns:a16="http://schemas.microsoft.com/office/drawing/2014/main" id="{E82CB5FD-282A-43AE-B98F-92BACA524529}"/>
                </a:ext>
              </a:extLst>
            </p:cNvPr>
            <p:cNvSpPr>
              <a:spLocks noEditPoints="1"/>
            </p:cNvSpPr>
            <p:nvPr userDrawn="1"/>
          </p:nvSpPr>
          <p:spPr bwMode="auto">
            <a:xfrm>
              <a:off x="778" y="823"/>
              <a:ext cx="113" cy="120"/>
            </a:xfrm>
            <a:custGeom>
              <a:avLst/>
              <a:gdLst>
                <a:gd name="T0" fmla="*/ 281 w 563"/>
                <a:gd name="T1" fmla="*/ 516 h 600"/>
                <a:gd name="T2" fmla="*/ 462 w 563"/>
                <a:gd name="T3" fmla="*/ 300 h 600"/>
                <a:gd name="T4" fmla="*/ 281 w 563"/>
                <a:gd name="T5" fmla="*/ 85 h 600"/>
                <a:gd name="T6" fmla="*/ 101 w 563"/>
                <a:gd name="T7" fmla="*/ 300 h 600"/>
                <a:gd name="T8" fmla="*/ 281 w 563"/>
                <a:gd name="T9" fmla="*/ 516 h 600"/>
                <a:gd name="T10" fmla="*/ 281 w 563"/>
                <a:gd name="T11" fmla="*/ 0 h 600"/>
                <a:gd name="T12" fmla="*/ 563 w 563"/>
                <a:gd name="T13" fmla="*/ 300 h 600"/>
                <a:gd name="T14" fmla="*/ 281 w 563"/>
                <a:gd name="T15" fmla="*/ 600 h 600"/>
                <a:gd name="T16" fmla="*/ 0 w 563"/>
                <a:gd name="T17" fmla="*/ 300 h 600"/>
                <a:gd name="T18" fmla="*/ 281 w 563"/>
                <a:gd name="T19"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3" h="600">
                  <a:moveTo>
                    <a:pt x="281" y="516"/>
                  </a:moveTo>
                  <a:cubicBezTo>
                    <a:pt x="390" y="516"/>
                    <a:pt x="462" y="434"/>
                    <a:pt x="462" y="300"/>
                  </a:cubicBezTo>
                  <a:cubicBezTo>
                    <a:pt x="462" y="167"/>
                    <a:pt x="390" y="85"/>
                    <a:pt x="281" y="85"/>
                  </a:cubicBezTo>
                  <a:cubicBezTo>
                    <a:pt x="173" y="85"/>
                    <a:pt x="101" y="167"/>
                    <a:pt x="101" y="300"/>
                  </a:cubicBezTo>
                  <a:cubicBezTo>
                    <a:pt x="101" y="434"/>
                    <a:pt x="173" y="516"/>
                    <a:pt x="281" y="516"/>
                  </a:cubicBezTo>
                  <a:moveTo>
                    <a:pt x="281" y="0"/>
                  </a:moveTo>
                  <a:cubicBezTo>
                    <a:pt x="451" y="0"/>
                    <a:pt x="563" y="117"/>
                    <a:pt x="563" y="300"/>
                  </a:cubicBezTo>
                  <a:cubicBezTo>
                    <a:pt x="563" y="484"/>
                    <a:pt x="451" y="600"/>
                    <a:pt x="281" y="600"/>
                  </a:cubicBezTo>
                  <a:cubicBezTo>
                    <a:pt x="111" y="600"/>
                    <a:pt x="0" y="484"/>
                    <a:pt x="0" y="300"/>
                  </a:cubicBezTo>
                  <a:cubicBezTo>
                    <a:pt x="0" y="117"/>
                    <a:pt x="111" y="0"/>
                    <a:pt x="281" y="0"/>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7" name="Freeform 41">
              <a:extLst>
                <a:ext uri="{FF2B5EF4-FFF2-40B4-BE49-F238E27FC236}">
                  <a16:creationId xmlns:a16="http://schemas.microsoft.com/office/drawing/2014/main" id="{D79D3C30-B455-4C1B-A1F3-7C68F7DF8D0A}"/>
                </a:ext>
              </a:extLst>
            </p:cNvPr>
            <p:cNvSpPr>
              <a:spLocks/>
            </p:cNvSpPr>
            <p:nvPr userDrawn="1"/>
          </p:nvSpPr>
          <p:spPr bwMode="auto">
            <a:xfrm>
              <a:off x="896" y="823"/>
              <a:ext cx="68" cy="119"/>
            </a:xfrm>
            <a:custGeom>
              <a:avLst/>
              <a:gdLst>
                <a:gd name="T0" fmla="*/ 341 w 341"/>
                <a:gd name="T1" fmla="*/ 45 h 593"/>
                <a:gd name="T2" fmla="*/ 307 w 341"/>
                <a:gd name="T3" fmla="*/ 89 h 593"/>
                <a:gd name="T4" fmla="*/ 251 w 341"/>
                <a:gd name="T5" fmla="*/ 81 h 593"/>
                <a:gd name="T6" fmla="*/ 192 w 341"/>
                <a:gd name="T7" fmla="*/ 112 h 593"/>
                <a:gd name="T8" fmla="*/ 180 w 341"/>
                <a:gd name="T9" fmla="*/ 182 h 593"/>
                <a:gd name="T10" fmla="*/ 180 w 341"/>
                <a:gd name="T11" fmla="*/ 194 h 593"/>
                <a:gd name="T12" fmla="*/ 253 w 341"/>
                <a:gd name="T13" fmla="*/ 194 h 593"/>
                <a:gd name="T14" fmla="*/ 292 w 341"/>
                <a:gd name="T15" fmla="*/ 234 h 593"/>
                <a:gd name="T16" fmla="*/ 253 w 341"/>
                <a:gd name="T17" fmla="*/ 274 h 593"/>
                <a:gd name="T18" fmla="*/ 180 w 341"/>
                <a:gd name="T19" fmla="*/ 274 h 593"/>
                <a:gd name="T20" fmla="*/ 180 w 341"/>
                <a:gd name="T21" fmla="*/ 554 h 593"/>
                <a:gd name="T22" fmla="*/ 132 w 341"/>
                <a:gd name="T23" fmla="*/ 593 h 593"/>
                <a:gd name="T24" fmla="*/ 84 w 341"/>
                <a:gd name="T25" fmla="*/ 554 h 593"/>
                <a:gd name="T26" fmla="*/ 84 w 341"/>
                <a:gd name="T27" fmla="*/ 274 h 593"/>
                <a:gd name="T28" fmla="*/ 39 w 341"/>
                <a:gd name="T29" fmla="*/ 274 h 593"/>
                <a:gd name="T30" fmla="*/ 0 w 341"/>
                <a:gd name="T31" fmla="*/ 234 h 593"/>
                <a:gd name="T32" fmla="*/ 39 w 341"/>
                <a:gd name="T33" fmla="*/ 194 h 593"/>
                <a:gd name="T34" fmla="*/ 84 w 341"/>
                <a:gd name="T35" fmla="*/ 194 h 593"/>
                <a:gd name="T36" fmla="*/ 84 w 341"/>
                <a:gd name="T37" fmla="*/ 183 h 593"/>
                <a:gd name="T38" fmla="*/ 112 w 341"/>
                <a:gd name="T39" fmla="*/ 62 h 593"/>
                <a:gd name="T40" fmla="*/ 246 w 341"/>
                <a:gd name="T41" fmla="*/ 0 h 593"/>
                <a:gd name="T42" fmla="*/ 319 w 341"/>
                <a:gd name="T43" fmla="*/ 14 h 593"/>
                <a:gd name="T44" fmla="*/ 341 w 341"/>
                <a:gd name="T45" fmla="*/ 45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1" h="593">
                  <a:moveTo>
                    <a:pt x="341" y="45"/>
                  </a:moveTo>
                  <a:cubicBezTo>
                    <a:pt x="341" y="61"/>
                    <a:pt x="333" y="89"/>
                    <a:pt x="307" y="89"/>
                  </a:cubicBezTo>
                  <a:cubicBezTo>
                    <a:pt x="295" y="89"/>
                    <a:pt x="273" y="81"/>
                    <a:pt x="251" y="81"/>
                  </a:cubicBezTo>
                  <a:cubicBezTo>
                    <a:pt x="223" y="81"/>
                    <a:pt x="203" y="94"/>
                    <a:pt x="192" y="112"/>
                  </a:cubicBezTo>
                  <a:cubicBezTo>
                    <a:pt x="180" y="132"/>
                    <a:pt x="180" y="160"/>
                    <a:pt x="180" y="182"/>
                  </a:cubicBezTo>
                  <a:cubicBezTo>
                    <a:pt x="180" y="194"/>
                    <a:pt x="180" y="194"/>
                    <a:pt x="180" y="194"/>
                  </a:cubicBezTo>
                  <a:cubicBezTo>
                    <a:pt x="253" y="194"/>
                    <a:pt x="253" y="194"/>
                    <a:pt x="253" y="194"/>
                  </a:cubicBezTo>
                  <a:cubicBezTo>
                    <a:pt x="279" y="194"/>
                    <a:pt x="292" y="208"/>
                    <a:pt x="292" y="234"/>
                  </a:cubicBezTo>
                  <a:cubicBezTo>
                    <a:pt x="292" y="261"/>
                    <a:pt x="279" y="274"/>
                    <a:pt x="253" y="274"/>
                  </a:cubicBezTo>
                  <a:cubicBezTo>
                    <a:pt x="180" y="274"/>
                    <a:pt x="180" y="274"/>
                    <a:pt x="180" y="274"/>
                  </a:cubicBezTo>
                  <a:cubicBezTo>
                    <a:pt x="180" y="554"/>
                    <a:pt x="180" y="554"/>
                    <a:pt x="180" y="554"/>
                  </a:cubicBezTo>
                  <a:cubicBezTo>
                    <a:pt x="180" y="580"/>
                    <a:pt x="164" y="593"/>
                    <a:pt x="132" y="593"/>
                  </a:cubicBezTo>
                  <a:cubicBezTo>
                    <a:pt x="100" y="593"/>
                    <a:pt x="84" y="580"/>
                    <a:pt x="84" y="554"/>
                  </a:cubicBezTo>
                  <a:cubicBezTo>
                    <a:pt x="84" y="274"/>
                    <a:pt x="84" y="274"/>
                    <a:pt x="84" y="274"/>
                  </a:cubicBezTo>
                  <a:cubicBezTo>
                    <a:pt x="39" y="274"/>
                    <a:pt x="39" y="274"/>
                    <a:pt x="39" y="274"/>
                  </a:cubicBezTo>
                  <a:cubicBezTo>
                    <a:pt x="13" y="274"/>
                    <a:pt x="0" y="261"/>
                    <a:pt x="0" y="234"/>
                  </a:cubicBezTo>
                  <a:cubicBezTo>
                    <a:pt x="0" y="208"/>
                    <a:pt x="13" y="194"/>
                    <a:pt x="39" y="194"/>
                  </a:cubicBezTo>
                  <a:cubicBezTo>
                    <a:pt x="84" y="194"/>
                    <a:pt x="84" y="194"/>
                    <a:pt x="84" y="194"/>
                  </a:cubicBezTo>
                  <a:cubicBezTo>
                    <a:pt x="84" y="183"/>
                    <a:pt x="84" y="183"/>
                    <a:pt x="84" y="183"/>
                  </a:cubicBezTo>
                  <a:cubicBezTo>
                    <a:pt x="84" y="153"/>
                    <a:pt x="84" y="103"/>
                    <a:pt x="112" y="62"/>
                  </a:cubicBezTo>
                  <a:cubicBezTo>
                    <a:pt x="140" y="24"/>
                    <a:pt x="189" y="0"/>
                    <a:pt x="246" y="0"/>
                  </a:cubicBezTo>
                  <a:cubicBezTo>
                    <a:pt x="271" y="0"/>
                    <a:pt x="299" y="5"/>
                    <a:pt x="319" y="14"/>
                  </a:cubicBezTo>
                  <a:cubicBezTo>
                    <a:pt x="337" y="21"/>
                    <a:pt x="341" y="31"/>
                    <a:pt x="341" y="45"/>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8" name="Freeform 42">
              <a:extLst>
                <a:ext uri="{FF2B5EF4-FFF2-40B4-BE49-F238E27FC236}">
                  <a16:creationId xmlns:a16="http://schemas.microsoft.com/office/drawing/2014/main" id="{ECEF10CC-E4E7-460F-A6EE-8E4F269A76B6}"/>
                </a:ext>
              </a:extLst>
            </p:cNvPr>
            <p:cNvSpPr>
              <a:spLocks/>
            </p:cNvSpPr>
            <p:nvPr userDrawn="1"/>
          </p:nvSpPr>
          <p:spPr bwMode="auto">
            <a:xfrm>
              <a:off x="278" y="980"/>
              <a:ext cx="96" cy="119"/>
            </a:xfrm>
            <a:custGeom>
              <a:avLst/>
              <a:gdLst>
                <a:gd name="T0" fmla="*/ 301 w 482"/>
                <a:gd name="T1" fmla="*/ 374 h 595"/>
                <a:gd name="T2" fmla="*/ 262 w 482"/>
                <a:gd name="T3" fmla="*/ 330 h 595"/>
                <a:gd name="T4" fmla="*/ 301 w 482"/>
                <a:gd name="T5" fmla="*/ 287 h 595"/>
                <a:gd name="T6" fmla="*/ 432 w 482"/>
                <a:gd name="T7" fmla="*/ 287 h 595"/>
                <a:gd name="T8" fmla="*/ 482 w 482"/>
                <a:gd name="T9" fmla="*/ 336 h 595"/>
                <a:gd name="T10" fmla="*/ 482 w 482"/>
                <a:gd name="T11" fmla="*/ 507 h 595"/>
                <a:gd name="T12" fmla="*/ 437 w 482"/>
                <a:gd name="T13" fmla="*/ 568 h 595"/>
                <a:gd name="T14" fmla="*/ 290 w 482"/>
                <a:gd name="T15" fmla="*/ 595 h 595"/>
                <a:gd name="T16" fmla="*/ 0 w 482"/>
                <a:gd name="T17" fmla="*/ 297 h 595"/>
                <a:gd name="T18" fmla="*/ 286 w 482"/>
                <a:gd name="T19" fmla="*/ 0 h 595"/>
                <a:gd name="T20" fmla="*/ 435 w 482"/>
                <a:gd name="T21" fmla="*/ 37 h 595"/>
                <a:gd name="T22" fmla="*/ 477 w 482"/>
                <a:gd name="T23" fmla="*/ 86 h 595"/>
                <a:gd name="T24" fmla="*/ 434 w 482"/>
                <a:gd name="T25" fmla="*/ 133 h 595"/>
                <a:gd name="T26" fmla="*/ 391 w 482"/>
                <a:gd name="T27" fmla="*/ 112 h 595"/>
                <a:gd name="T28" fmla="*/ 286 w 482"/>
                <a:gd name="T29" fmla="*/ 85 h 595"/>
                <a:gd name="T30" fmla="*/ 101 w 482"/>
                <a:gd name="T31" fmla="*/ 295 h 595"/>
                <a:gd name="T32" fmla="*/ 292 w 482"/>
                <a:gd name="T33" fmla="*/ 510 h 595"/>
                <a:gd name="T34" fmla="*/ 386 w 482"/>
                <a:gd name="T35" fmla="*/ 494 h 595"/>
                <a:gd name="T36" fmla="*/ 386 w 482"/>
                <a:gd name="T37" fmla="*/ 374 h 595"/>
                <a:gd name="T38" fmla="*/ 301 w 482"/>
                <a:gd name="T39" fmla="*/ 374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2" h="595">
                  <a:moveTo>
                    <a:pt x="301" y="374"/>
                  </a:moveTo>
                  <a:cubicBezTo>
                    <a:pt x="275" y="374"/>
                    <a:pt x="262" y="360"/>
                    <a:pt x="262" y="330"/>
                  </a:cubicBezTo>
                  <a:cubicBezTo>
                    <a:pt x="262" y="301"/>
                    <a:pt x="275" y="287"/>
                    <a:pt x="301" y="287"/>
                  </a:cubicBezTo>
                  <a:cubicBezTo>
                    <a:pt x="432" y="287"/>
                    <a:pt x="432" y="287"/>
                    <a:pt x="432" y="287"/>
                  </a:cubicBezTo>
                  <a:cubicBezTo>
                    <a:pt x="467" y="287"/>
                    <a:pt x="482" y="302"/>
                    <a:pt x="482" y="336"/>
                  </a:cubicBezTo>
                  <a:cubicBezTo>
                    <a:pt x="482" y="507"/>
                    <a:pt x="482" y="507"/>
                    <a:pt x="482" y="507"/>
                  </a:cubicBezTo>
                  <a:cubicBezTo>
                    <a:pt x="482" y="537"/>
                    <a:pt x="472" y="553"/>
                    <a:pt x="437" y="568"/>
                  </a:cubicBezTo>
                  <a:cubicBezTo>
                    <a:pt x="402" y="583"/>
                    <a:pt x="345" y="595"/>
                    <a:pt x="290" y="595"/>
                  </a:cubicBezTo>
                  <a:cubicBezTo>
                    <a:pt x="122" y="595"/>
                    <a:pt x="0" y="489"/>
                    <a:pt x="0" y="297"/>
                  </a:cubicBezTo>
                  <a:cubicBezTo>
                    <a:pt x="0" y="107"/>
                    <a:pt x="120" y="0"/>
                    <a:pt x="286" y="0"/>
                  </a:cubicBezTo>
                  <a:cubicBezTo>
                    <a:pt x="342" y="0"/>
                    <a:pt x="393" y="12"/>
                    <a:pt x="435" y="37"/>
                  </a:cubicBezTo>
                  <a:cubicBezTo>
                    <a:pt x="463" y="54"/>
                    <a:pt x="477" y="69"/>
                    <a:pt x="477" y="86"/>
                  </a:cubicBezTo>
                  <a:cubicBezTo>
                    <a:pt x="477" y="107"/>
                    <a:pt x="455" y="133"/>
                    <a:pt x="434" y="133"/>
                  </a:cubicBezTo>
                  <a:cubicBezTo>
                    <a:pt x="421" y="133"/>
                    <a:pt x="411" y="124"/>
                    <a:pt x="391" y="112"/>
                  </a:cubicBezTo>
                  <a:cubicBezTo>
                    <a:pt x="362" y="95"/>
                    <a:pt x="326" y="85"/>
                    <a:pt x="286" y="85"/>
                  </a:cubicBezTo>
                  <a:cubicBezTo>
                    <a:pt x="175" y="85"/>
                    <a:pt x="101" y="160"/>
                    <a:pt x="101" y="295"/>
                  </a:cubicBezTo>
                  <a:cubicBezTo>
                    <a:pt x="101" y="433"/>
                    <a:pt x="178" y="510"/>
                    <a:pt x="292" y="510"/>
                  </a:cubicBezTo>
                  <a:cubicBezTo>
                    <a:pt x="327" y="510"/>
                    <a:pt x="362" y="503"/>
                    <a:pt x="386" y="494"/>
                  </a:cubicBezTo>
                  <a:cubicBezTo>
                    <a:pt x="386" y="374"/>
                    <a:pt x="386" y="374"/>
                    <a:pt x="386" y="374"/>
                  </a:cubicBezTo>
                  <a:lnTo>
                    <a:pt x="301" y="374"/>
                  </a:lnTo>
                  <a:close/>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9" name="Freeform 43">
              <a:extLst>
                <a:ext uri="{FF2B5EF4-FFF2-40B4-BE49-F238E27FC236}">
                  <a16:creationId xmlns:a16="http://schemas.microsoft.com/office/drawing/2014/main" id="{6BE2F471-BCF6-4A00-8392-227D7CE24FE9}"/>
                </a:ext>
              </a:extLst>
            </p:cNvPr>
            <p:cNvSpPr>
              <a:spLocks noEditPoints="1"/>
            </p:cNvSpPr>
            <p:nvPr userDrawn="1"/>
          </p:nvSpPr>
          <p:spPr bwMode="auto">
            <a:xfrm>
              <a:off x="387" y="1016"/>
              <a:ext cx="80" cy="83"/>
            </a:xfrm>
            <a:custGeom>
              <a:avLst/>
              <a:gdLst>
                <a:gd name="T0" fmla="*/ 201 w 400"/>
                <a:gd name="T1" fmla="*/ 338 h 416"/>
                <a:gd name="T2" fmla="*/ 302 w 400"/>
                <a:gd name="T3" fmla="*/ 210 h 416"/>
                <a:gd name="T4" fmla="*/ 199 w 400"/>
                <a:gd name="T5" fmla="*/ 78 h 416"/>
                <a:gd name="T6" fmla="*/ 99 w 400"/>
                <a:gd name="T7" fmla="*/ 207 h 416"/>
                <a:gd name="T8" fmla="*/ 201 w 400"/>
                <a:gd name="T9" fmla="*/ 338 h 416"/>
                <a:gd name="T10" fmla="*/ 201 w 400"/>
                <a:gd name="T11" fmla="*/ 0 h 416"/>
                <a:gd name="T12" fmla="*/ 400 w 400"/>
                <a:gd name="T13" fmla="*/ 207 h 416"/>
                <a:gd name="T14" fmla="*/ 199 w 400"/>
                <a:gd name="T15" fmla="*/ 416 h 416"/>
                <a:gd name="T16" fmla="*/ 0 w 400"/>
                <a:gd name="T17" fmla="*/ 210 h 416"/>
                <a:gd name="T18" fmla="*/ 201 w 400"/>
                <a:gd name="T19" fmla="*/ 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416">
                  <a:moveTo>
                    <a:pt x="201" y="338"/>
                  </a:moveTo>
                  <a:cubicBezTo>
                    <a:pt x="262" y="338"/>
                    <a:pt x="302" y="288"/>
                    <a:pt x="302" y="210"/>
                  </a:cubicBezTo>
                  <a:cubicBezTo>
                    <a:pt x="302" y="129"/>
                    <a:pt x="262" y="78"/>
                    <a:pt x="199" y="78"/>
                  </a:cubicBezTo>
                  <a:cubicBezTo>
                    <a:pt x="138" y="78"/>
                    <a:pt x="99" y="129"/>
                    <a:pt x="99" y="207"/>
                  </a:cubicBezTo>
                  <a:cubicBezTo>
                    <a:pt x="99" y="288"/>
                    <a:pt x="139" y="338"/>
                    <a:pt x="201" y="338"/>
                  </a:cubicBezTo>
                  <a:moveTo>
                    <a:pt x="201" y="0"/>
                  </a:moveTo>
                  <a:cubicBezTo>
                    <a:pt x="324" y="0"/>
                    <a:pt x="400" y="82"/>
                    <a:pt x="400" y="207"/>
                  </a:cubicBezTo>
                  <a:cubicBezTo>
                    <a:pt x="400" y="334"/>
                    <a:pt x="321" y="416"/>
                    <a:pt x="199" y="416"/>
                  </a:cubicBezTo>
                  <a:cubicBezTo>
                    <a:pt x="76" y="416"/>
                    <a:pt x="0" y="334"/>
                    <a:pt x="0" y="210"/>
                  </a:cubicBezTo>
                  <a:cubicBezTo>
                    <a:pt x="0" y="82"/>
                    <a:pt x="79" y="0"/>
                    <a:pt x="201" y="0"/>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0" name="Freeform 44">
              <a:extLst>
                <a:ext uri="{FF2B5EF4-FFF2-40B4-BE49-F238E27FC236}">
                  <a16:creationId xmlns:a16="http://schemas.microsoft.com/office/drawing/2014/main" id="{8C17DF63-EC28-4C0D-9761-280ADA524C2B}"/>
                </a:ext>
              </a:extLst>
            </p:cNvPr>
            <p:cNvSpPr>
              <a:spLocks/>
            </p:cNvSpPr>
            <p:nvPr userDrawn="1"/>
          </p:nvSpPr>
          <p:spPr bwMode="auto">
            <a:xfrm>
              <a:off x="473" y="1017"/>
              <a:ext cx="78" cy="81"/>
            </a:xfrm>
            <a:custGeom>
              <a:avLst/>
              <a:gdLst>
                <a:gd name="T0" fmla="*/ 295 w 394"/>
                <a:gd name="T1" fmla="*/ 41 h 407"/>
                <a:gd name="T2" fmla="*/ 351 w 394"/>
                <a:gd name="T3" fmla="*/ 0 h 407"/>
                <a:gd name="T4" fmla="*/ 394 w 394"/>
                <a:gd name="T5" fmla="*/ 27 h 407"/>
                <a:gd name="T6" fmla="*/ 386 w 394"/>
                <a:gd name="T7" fmla="*/ 60 h 407"/>
                <a:gd name="T8" fmla="*/ 262 w 394"/>
                <a:gd name="T9" fmla="*/ 361 h 407"/>
                <a:gd name="T10" fmla="*/ 196 w 394"/>
                <a:gd name="T11" fmla="*/ 407 h 407"/>
                <a:gd name="T12" fmla="*/ 129 w 394"/>
                <a:gd name="T13" fmla="*/ 361 h 407"/>
                <a:gd name="T14" fmla="*/ 8 w 394"/>
                <a:gd name="T15" fmla="*/ 60 h 407"/>
                <a:gd name="T16" fmla="*/ 0 w 394"/>
                <a:gd name="T17" fmla="*/ 27 h 407"/>
                <a:gd name="T18" fmla="*/ 43 w 394"/>
                <a:gd name="T19" fmla="*/ 0 h 407"/>
                <a:gd name="T20" fmla="*/ 101 w 394"/>
                <a:gd name="T21" fmla="*/ 41 h 407"/>
                <a:gd name="T22" fmla="*/ 198 w 394"/>
                <a:gd name="T23" fmla="*/ 295 h 407"/>
                <a:gd name="T24" fmla="*/ 295 w 394"/>
                <a:gd name="T25" fmla="*/ 41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4" h="407">
                  <a:moveTo>
                    <a:pt x="295" y="41"/>
                  </a:moveTo>
                  <a:cubicBezTo>
                    <a:pt x="307" y="11"/>
                    <a:pt x="317" y="0"/>
                    <a:pt x="351" y="0"/>
                  </a:cubicBezTo>
                  <a:cubicBezTo>
                    <a:pt x="383" y="0"/>
                    <a:pt x="394" y="11"/>
                    <a:pt x="394" y="27"/>
                  </a:cubicBezTo>
                  <a:cubicBezTo>
                    <a:pt x="394" y="37"/>
                    <a:pt x="391" y="49"/>
                    <a:pt x="386" y="60"/>
                  </a:cubicBezTo>
                  <a:cubicBezTo>
                    <a:pt x="262" y="361"/>
                    <a:pt x="262" y="361"/>
                    <a:pt x="262" y="361"/>
                  </a:cubicBezTo>
                  <a:cubicBezTo>
                    <a:pt x="247" y="395"/>
                    <a:pt x="234" y="407"/>
                    <a:pt x="196" y="407"/>
                  </a:cubicBezTo>
                  <a:cubicBezTo>
                    <a:pt x="157" y="407"/>
                    <a:pt x="143" y="395"/>
                    <a:pt x="129" y="361"/>
                  </a:cubicBezTo>
                  <a:cubicBezTo>
                    <a:pt x="8" y="60"/>
                    <a:pt x="8" y="60"/>
                    <a:pt x="8" y="60"/>
                  </a:cubicBezTo>
                  <a:cubicBezTo>
                    <a:pt x="3" y="49"/>
                    <a:pt x="0" y="37"/>
                    <a:pt x="0" y="27"/>
                  </a:cubicBezTo>
                  <a:cubicBezTo>
                    <a:pt x="0" y="11"/>
                    <a:pt x="11" y="0"/>
                    <a:pt x="43" y="0"/>
                  </a:cubicBezTo>
                  <a:cubicBezTo>
                    <a:pt x="80" y="0"/>
                    <a:pt x="90" y="11"/>
                    <a:pt x="101" y="41"/>
                  </a:cubicBezTo>
                  <a:cubicBezTo>
                    <a:pt x="198" y="295"/>
                    <a:pt x="198" y="295"/>
                    <a:pt x="198" y="295"/>
                  </a:cubicBezTo>
                  <a:lnTo>
                    <a:pt x="295" y="41"/>
                  </a:lnTo>
                  <a:close/>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1" name="Freeform 45">
              <a:extLst>
                <a:ext uri="{FF2B5EF4-FFF2-40B4-BE49-F238E27FC236}">
                  <a16:creationId xmlns:a16="http://schemas.microsoft.com/office/drawing/2014/main" id="{CCD3E7E5-E925-46C8-AE60-00597BDDA2B5}"/>
                </a:ext>
              </a:extLst>
            </p:cNvPr>
            <p:cNvSpPr>
              <a:spLocks noEditPoints="1"/>
            </p:cNvSpPr>
            <p:nvPr userDrawn="1"/>
          </p:nvSpPr>
          <p:spPr bwMode="auto">
            <a:xfrm>
              <a:off x="557" y="1016"/>
              <a:ext cx="72" cy="83"/>
            </a:xfrm>
            <a:custGeom>
              <a:avLst/>
              <a:gdLst>
                <a:gd name="T0" fmla="*/ 94 w 358"/>
                <a:gd name="T1" fmla="*/ 169 h 415"/>
                <a:gd name="T2" fmla="*/ 264 w 358"/>
                <a:gd name="T3" fmla="*/ 169 h 415"/>
                <a:gd name="T4" fmla="*/ 182 w 358"/>
                <a:gd name="T5" fmla="*/ 77 h 415"/>
                <a:gd name="T6" fmla="*/ 94 w 358"/>
                <a:gd name="T7" fmla="*/ 169 h 415"/>
                <a:gd name="T8" fmla="*/ 348 w 358"/>
                <a:gd name="T9" fmla="*/ 344 h 415"/>
                <a:gd name="T10" fmla="*/ 320 w 358"/>
                <a:gd name="T11" fmla="*/ 383 h 415"/>
                <a:gd name="T12" fmla="*/ 195 w 358"/>
                <a:gd name="T13" fmla="*/ 415 h 415"/>
                <a:gd name="T14" fmla="*/ 0 w 358"/>
                <a:gd name="T15" fmla="*/ 210 h 415"/>
                <a:gd name="T16" fmla="*/ 184 w 358"/>
                <a:gd name="T17" fmla="*/ 0 h 415"/>
                <a:gd name="T18" fmla="*/ 358 w 358"/>
                <a:gd name="T19" fmla="*/ 177 h 415"/>
                <a:gd name="T20" fmla="*/ 301 w 358"/>
                <a:gd name="T21" fmla="*/ 239 h 415"/>
                <a:gd name="T22" fmla="*/ 95 w 358"/>
                <a:gd name="T23" fmla="*/ 239 h 415"/>
                <a:gd name="T24" fmla="*/ 200 w 358"/>
                <a:gd name="T25" fmla="*/ 333 h 415"/>
                <a:gd name="T26" fmla="*/ 275 w 358"/>
                <a:gd name="T27" fmla="*/ 314 h 415"/>
                <a:gd name="T28" fmla="*/ 308 w 358"/>
                <a:gd name="T29" fmla="*/ 301 h 415"/>
                <a:gd name="T30" fmla="*/ 348 w 358"/>
                <a:gd name="T31" fmla="*/ 34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8" h="415">
                  <a:moveTo>
                    <a:pt x="94" y="169"/>
                  </a:moveTo>
                  <a:cubicBezTo>
                    <a:pt x="264" y="169"/>
                    <a:pt x="264" y="169"/>
                    <a:pt x="264" y="169"/>
                  </a:cubicBezTo>
                  <a:cubicBezTo>
                    <a:pt x="264" y="115"/>
                    <a:pt x="236" y="77"/>
                    <a:pt x="182" y="77"/>
                  </a:cubicBezTo>
                  <a:cubicBezTo>
                    <a:pt x="132" y="77"/>
                    <a:pt x="102" y="110"/>
                    <a:pt x="94" y="169"/>
                  </a:cubicBezTo>
                  <a:moveTo>
                    <a:pt x="348" y="344"/>
                  </a:moveTo>
                  <a:cubicBezTo>
                    <a:pt x="348" y="358"/>
                    <a:pt x="339" y="371"/>
                    <a:pt x="320" y="383"/>
                  </a:cubicBezTo>
                  <a:cubicBezTo>
                    <a:pt x="286" y="404"/>
                    <a:pt x="244" y="415"/>
                    <a:pt x="195" y="415"/>
                  </a:cubicBezTo>
                  <a:cubicBezTo>
                    <a:pt x="73" y="415"/>
                    <a:pt x="0" y="337"/>
                    <a:pt x="0" y="210"/>
                  </a:cubicBezTo>
                  <a:cubicBezTo>
                    <a:pt x="0" y="83"/>
                    <a:pt x="72" y="0"/>
                    <a:pt x="184" y="0"/>
                  </a:cubicBezTo>
                  <a:cubicBezTo>
                    <a:pt x="289" y="0"/>
                    <a:pt x="358" y="74"/>
                    <a:pt x="358" y="177"/>
                  </a:cubicBezTo>
                  <a:cubicBezTo>
                    <a:pt x="358" y="233"/>
                    <a:pt x="334" y="239"/>
                    <a:pt x="301" y="239"/>
                  </a:cubicBezTo>
                  <a:cubicBezTo>
                    <a:pt x="95" y="239"/>
                    <a:pt x="95" y="239"/>
                    <a:pt x="95" y="239"/>
                  </a:cubicBezTo>
                  <a:cubicBezTo>
                    <a:pt x="104" y="298"/>
                    <a:pt x="137" y="333"/>
                    <a:pt x="200" y="333"/>
                  </a:cubicBezTo>
                  <a:cubicBezTo>
                    <a:pt x="227" y="333"/>
                    <a:pt x="253" y="326"/>
                    <a:pt x="275" y="314"/>
                  </a:cubicBezTo>
                  <a:cubicBezTo>
                    <a:pt x="287" y="307"/>
                    <a:pt x="297" y="301"/>
                    <a:pt x="308" y="301"/>
                  </a:cubicBezTo>
                  <a:cubicBezTo>
                    <a:pt x="335" y="301"/>
                    <a:pt x="348" y="326"/>
                    <a:pt x="348" y="344"/>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2" name="Freeform 46">
              <a:extLst>
                <a:ext uri="{FF2B5EF4-FFF2-40B4-BE49-F238E27FC236}">
                  <a16:creationId xmlns:a16="http://schemas.microsoft.com/office/drawing/2014/main" id="{55C5816F-91C2-422E-9A34-6ABBC46505FF}"/>
                </a:ext>
              </a:extLst>
            </p:cNvPr>
            <p:cNvSpPr>
              <a:spLocks/>
            </p:cNvSpPr>
            <p:nvPr userDrawn="1"/>
          </p:nvSpPr>
          <p:spPr bwMode="auto">
            <a:xfrm>
              <a:off x="643" y="1017"/>
              <a:ext cx="49" cy="81"/>
            </a:xfrm>
            <a:custGeom>
              <a:avLst/>
              <a:gdLst>
                <a:gd name="T0" fmla="*/ 97 w 244"/>
                <a:gd name="T1" fmla="*/ 370 h 409"/>
                <a:gd name="T2" fmla="*/ 48 w 244"/>
                <a:gd name="T3" fmla="*/ 409 h 409"/>
                <a:gd name="T4" fmla="*/ 0 w 244"/>
                <a:gd name="T5" fmla="*/ 370 h 409"/>
                <a:gd name="T6" fmla="*/ 0 w 244"/>
                <a:gd name="T7" fmla="*/ 41 h 409"/>
                <a:gd name="T8" fmla="*/ 47 w 244"/>
                <a:gd name="T9" fmla="*/ 2 h 409"/>
                <a:gd name="T10" fmla="*/ 91 w 244"/>
                <a:gd name="T11" fmla="*/ 41 h 409"/>
                <a:gd name="T12" fmla="*/ 91 w 244"/>
                <a:gd name="T13" fmla="*/ 72 h 409"/>
                <a:gd name="T14" fmla="*/ 203 w 244"/>
                <a:gd name="T15" fmla="*/ 0 h 409"/>
                <a:gd name="T16" fmla="*/ 244 w 244"/>
                <a:gd name="T17" fmla="*/ 44 h 409"/>
                <a:gd name="T18" fmla="*/ 198 w 244"/>
                <a:gd name="T19" fmla="*/ 88 h 409"/>
                <a:gd name="T20" fmla="*/ 97 w 244"/>
                <a:gd name="T21" fmla="*/ 143 h 409"/>
                <a:gd name="T22" fmla="*/ 97 w 244"/>
                <a:gd name="T23" fmla="*/ 37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4" h="409">
                  <a:moveTo>
                    <a:pt x="97" y="370"/>
                  </a:moveTo>
                  <a:cubicBezTo>
                    <a:pt x="97" y="396"/>
                    <a:pt x="81" y="409"/>
                    <a:pt x="48" y="409"/>
                  </a:cubicBezTo>
                  <a:cubicBezTo>
                    <a:pt x="16" y="409"/>
                    <a:pt x="0" y="396"/>
                    <a:pt x="0" y="370"/>
                  </a:cubicBezTo>
                  <a:cubicBezTo>
                    <a:pt x="0" y="41"/>
                    <a:pt x="0" y="41"/>
                    <a:pt x="0" y="41"/>
                  </a:cubicBezTo>
                  <a:cubicBezTo>
                    <a:pt x="0" y="15"/>
                    <a:pt x="16" y="2"/>
                    <a:pt x="47" y="2"/>
                  </a:cubicBezTo>
                  <a:cubicBezTo>
                    <a:pt x="80" y="2"/>
                    <a:pt x="92" y="18"/>
                    <a:pt x="91" y="41"/>
                  </a:cubicBezTo>
                  <a:cubicBezTo>
                    <a:pt x="91" y="72"/>
                    <a:pt x="91" y="72"/>
                    <a:pt x="91" y="72"/>
                  </a:cubicBezTo>
                  <a:cubicBezTo>
                    <a:pt x="113" y="28"/>
                    <a:pt x="152" y="0"/>
                    <a:pt x="203" y="0"/>
                  </a:cubicBezTo>
                  <a:cubicBezTo>
                    <a:pt x="233" y="0"/>
                    <a:pt x="244" y="13"/>
                    <a:pt x="244" y="44"/>
                  </a:cubicBezTo>
                  <a:cubicBezTo>
                    <a:pt x="244" y="74"/>
                    <a:pt x="232" y="87"/>
                    <a:pt x="198" y="88"/>
                  </a:cubicBezTo>
                  <a:cubicBezTo>
                    <a:pt x="146" y="90"/>
                    <a:pt x="116" y="105"/>
                    <a:pt x="97" y="143"/>
                  </a:cubicBezTo>
                  <a:lnTo>
                    <a:pt x="97" y="370"/>
                  </a:lnTo>
                  <a:close/>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3" name="Freeform 47">
              <a:extLst>
                <a:ext uri="{FF2B5EF4-FFF2-40B4-BE49-F238E27FC236}">
                  <a16:creationId xmlns:a16="http://schemas.microsoft.com/office/drawing/2014/main" id="{3CC1FAEA-978F-4B9C-8EA5-7B9B131E2EFB}"/>
                </a:ext>
              </a:extLst>
            </p:cNvPr>
            <p:cNvSpPr>
              <a:spLocks/>
            </p:cNvSpPr>
            <p:nvPr userDrawn="1"/>
          </p:nvSpPr>
          <p:spPr bwMode="auto">
            <a:xfrm>
              <a:off x="702" y="1017"/>
              <a:ext cx="71" cy="81"/>
            </a:xfrm>
            <a:custGeom>
              <a:avLst/>
              <a:gdLst>
                <a:gd name="T0" fmla="*/ 91 w 354"/>
                <a:gd name="T1" fmla="*/ 41 h 409"/>
                <a:gd name="T2" fmla="*/ 91 w 354"/>
                <a:gd name="T3" fmla="*/ 61 h 409"/>
                <a:gd name="T4" fmla="*/ 215 w 354"/>
                <a:gd name="T5" fmla="*/ 0 h 409"/>
                <a:gd name="T6" fmla="*/ 330 w 354"/>
                <a:gd name="T7" fmla="*/ 54 h 409"/>
                <a:gd name="T8" fmla="*/ 354 w 354"/>
                <a:gd name="T9" fmla="*/ 158 h 409"/>
                <a:gd name="T10" fmla="*/ 354 w 354"/>
                <a:gd name="T11" fmla="*/ 370 h 409"/>
                <a:gd name="T12" fmla="*/ 306 w 354"/>
                <a:gd name="T13" fmla="*/ 409 h 409"/>
                <a:gd name="T14" fmla="*/ 258 w 354"/>
                <a:gd name="T15" fmla="*/ 370 h 409"/>
                <a:gd name="T16" fmla="*/ 258 w 354"/>
                <a:gd name="T17" fmla="*/ 174 h 409"/>
                <a:gd name="T18" fmla="*/ 244 w 354"/>
                <a:gd name="T19" fmla="*/ 113 h 409"/>
                <a:gd name="T20" fmla="*/ 181 w 354"/>
                <a:gd name="T21" fmla="*/ 85 h 409"/>
                <a:gd name="T22" fmla="*/ 96 w 354"/>
                <a:gd name="T23" fmla="*/ 126 h 409"/>
                <a:gd name="T24" fmla="*/ 96 w 354"/>
                <a:gd name="T25" fmla="*/ 370 h 409"/>
                <a:gd name="T26" fmla="*/ 48 w 354"/>
                <a:gd name="T27" fmla="*/ 409 h 409"/>
                <a:gd name="T28" fmla="*/ 0 w 354"/>
                <a:gd name="T29" fmla="*/ 370 h 409"/>
                <a:gd name="T30" fmla="*/ 0 w 354"/>
                <a:gd name="T31" fmla="*/ 41 h 409"/>
                <a:gd name="T32" fmla="*/ 46 w 354"/>
                <a:gd name="T33" fmla="*/ 2 h 409"/>
                <a:gd name="T34" fmla="*/ 91 w 354"/>
                <a:gd name="T35" fmla="*/ 41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4" h="409">
                  <a:moveTo>
                    <a:pt x="91" y="41"/>
                  </a:moveTo>
                  <a:cubicBezTo>
                    <a:pt x="91" y="61"/>
                    <a:pt x="91" y="61"/>
                    <a:pt x="91" y="61"/>
                  </a:cubicBezTo>
                  <a:cubicBezTo>
                    <a:pt x="115" y="24"/>
                    <a:pt x="157" y="0"/>
                    <a:pt x="215" y="0"/>
                  </a:cubicBezTo>
                  <a:cubicBezTo>
                    <a:pt x="264" y="0"/>
                    <a:pt x="304" y="15"/>
                    <a:pt x="330" y="54"/>
                  </a:cubicBezTo>
                  <a:cubicBezTo>
                    <a:pt x="346" y="79"/>
                    <a:pt x="354" y="113"/>
                    <a:pt x="354" y="158"/>
                  </a:cubicBezTo>
                  <a:cubicBezTo>
                    <a:pt x="354" y="370"/>
                    <a:pt x="354" y="370"/>
                    <a:pt x="354" y="370"/>
                  </a:cubicBezTo>
                  <a:cubicBezTo>
                    <a:pt x="354" y="396"/>
                    <a:pt x="338" y="409"/>
                    <a:pt x="306" y="409"/>
                  </a:cubicBezTo>
                  <a:cubicBezTo>
                    <a:pt x="274" y="409"/>
                    <a:pt x="258" y="396"/>
                    <a:pt x="258" y="370"/>
                  </a:cubicBezTo>
                  <a:cubicBezTo>
                    <a:pt x="258" y="174"/>
                    <a:pt x="258" y="174"/>
                    <a:pt x="258" y="174"/>
                  </a:cubicBezTo>
                  <a:cubicBezTo>
                    <a:pt x="258" y="150"/>
                    <a:pt x="255" y="128"/>
                    <a:pt x="244" y="113"/>
                  </a:cubicBezTo>
                  <a:cubicBezTo>
                    <a:pt x="231" y="94"/>
                    <a:pt x="209" y="85"/>
                    <a:pt x="181" y="85"/>
                  </a:cubicBezTo>
                  <a:cubicBezTo>
                    <a:pt x="142" y="85"/>
                    <a:pt x="114" y="103"/>
                    <a:pt x="96" y="126"/>
                  </a:cubicBezTo>
                  <a:cubicBezTo>
                    <a:pt x="96" y="370"/>
                    <a:pt x="96" y="370"/>
                    <a:pt x="96" y="370"/>
                  </a:cubicBezTo>
                  <a:cubicBezTo>
                    <a:pt x="96" y="396"/>
                    <a:pt x="80" y="409"/>
                    <a:pt x="48" y="409"/>
                  </a:cubicBezTo>
                  <a:cubicBezTo>
                    <a:pt x="16" y="409"/>
                    <a:pt x="0" y="396"/>
                    <a:pt x="0" y="370"/>
                  </a:cubicBezTo>
                  <a:cubicBezTo>
                    <a:pt x="0" y="41"/>
                    <a:pt x="0" y="41"/>
                    <a:pt x="0" y="41"/>
                  </a:cubicBezTo>
                  <a:cubicBezTo>
                    <a:pt x="0" y="15"/>
                    <a:pt x="15" y="2"/>
                    <a:pt x="46" y="2"/>
                  </a:cubicBezTo>
                  <a:cubicBezTo>
                    <a:pt x="79" y="2"/>
                    <a:pt x="92" y="18"/>
                    <a:pt x="91" y="41"/>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4" name="Freeform 48">
              <a:extLst>
                <a:ext uri="{FF2B5EF4-FFF2-40B4-BE49-F238E27FC236}">
                  <a16:creationId xmlns:a16="http://schemas.microsoft.com/office/drawing/2014/main" id="{B27BA509-0D1D-4804-A34B-E8BFF0C343AF}"/>
                </a:ext>
              </a:extLst>
            </p:cNvPr>
            <p:cNvSpPr>
              <a:spLocks/>
            </p:cNvSpPr>
            <p:nvPr userDrawn="1"/>
          </p:nvSpPr>
          <p:spPr bwMode="auto">
            <a:xfrm>
              <a:off x="792" y="1017"/>
              <a:ext cx="120" cy="81"/>
            </a:xfrm>
            <a:custGeom>
              <a:avLst/>
              <a:gdLst>
                <a:gd name="T0" fmla="*/ 90 w 601"/>
                <a:gd name="T1" fmla="*/ 41 h 409"/>
                <a:gd name="T2" fmla="*/ 90 w 601"/>
                <a:gd name="T3" fmla="*/ 61 h 409"/>
                <a:gd name="T4" fmla="*/ 213 w 601"/>
                <a:gd name="T5" fmla="*/ 0 h 409"/>
                <a:gd name="T6" fmla="*/ 334 w 601"/>
                <a:gd name="T7" fmla="*/ 75 h 409"/>
                <a:gd name="T8" fmla="*/ 466 w 601"/>
                <a:gd name="T9" fmla="*/ 0 h 409"/>
                <a:gd name="T10" fmla="*/ 576 w 601"/>
                <a:gd name="T11" fmla="*/ 54 h 409"/>
                <a:gd name="T12" fmla="*/ 601 w 601"/>
                <a:gd name="T13" fmla="*/ 158 h 409"/>
                <a:gd name="T14" fmla="*/ 601 w 601"/>
                <a:gd name="T15" fmla="*/ 370 h 409"/>
                <a:gd name="T16" fmla="*/ 553 w 601"/>
                <a:gd name="T17" fmla="*/ 409 h 409"/>
                <a:gd name="T18" fmla="*/ 505 w 601"/>
                <a:gd name="T19" fmla="*/ 370 h 409"/>
                <a:gd name="T20" fmla="*/ 505 w 601"/>
                <a:gd name="T21" fmla="*/ 174 h 409"/>
                <a:gd name="T22" fmla="*/ 489 w 601"/>
                <a:gd name="T23" fmla="*/ 111 h 409"/>
                <a:gd name="T24" fmla="*/ 429 w 601"/>
                <a:gd name="T25" fmla="*/ 85 h 409"/>
                <a:gd name="T26" fmla="*/ 348 w 601"/>
                <a:gd name="T27" fmla="*/ 127 h 409"/>
                <a:gd name="T28" fmla="*/ 348 w 601"/>
                <a:gd name="T29" fmla="*/ 370 h 409"/>
                <a:gd name="T30" fmla="*/ 300 w 601"/>
                <a:gd name="T31" fmla="*/ 409 h 409"/>
                <a:gd name="T32" fmla="*/ 252 w 601"/>
                <a:gd name="T33" fmla="*/ 370 h 409"/>
                <a:gd name="T34" fmla="*/ 252 w 601"/>
                <a:gd name="T35" fmla="*/ 169 h 409"/>
                <a:gd name="T36" fmla="*/ 237 w 601"/>
                <a:gd name="T37" fmla="*/ 111 h 409"/>
                <a:gd name="T38" fmla="*/ 177 w 601"/>
                <a:gd name="T39" fmla="*/ 85 h 409"/>
                <a:gd name="T40" fmla="*/ 96 w 601"/>
                <a:gd name="T41" fmla="*/ 127 h 409"/>
                <a:gd name="T42" fmla="*/ 96 w 601"/>
                <a:gd name="T43" fmla="*/ 370 h 409"/>
                <a:gd name="T44" fmla="*/ 48 w 601"/>
                <a:gd name="T45" fmla="*/ 409 h 409"/>
                <a:gd name="T46" fmla="*/ 0 w 601"/>
                <a:gd name="T47" fmla="*/ 370 h 409"/>
                <a:gd name="T48" fmla="*/ 0 w 601"/>
                <a:gd name="T49" fmla="*/ 41 h 409"/>
                <a:gd name="T50" fmla="*/ 46 w 601"/>
                <a:gd name="T51" fmla="*/ 2 h 409"/>
                <a:gd name="T52" fmla="*/ 90 w 601"/>
                <a:gd name="T53" fmla="*/ 41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1" h="409">
                  <a:moveTo>
                    <a:pt x="90" y="41"/>
                  </a:moveTo>
                  <a:cubicBezTo>
                    <a:pt x="90" y="61"/>
                    <a:pt x="90" y="61"/>
                    <a:pt x="90" y="61"/>
                  </a:cubicBezTo>
                  <a:cubicBezTo>
                    <a:pt x="112" y="25"/>
                    <a:pt x="155" y="0"/>
                    <a:pt x="213" y="0"/>
                  </a:cubicBezTo>
                  <a:cubicBezTo>
                    <a:pt x="275" y="0"/>
                    <a:pt x="314" y="27"/>
                    <a:pt x="334" y="75"/>
                  </a:cubicBezTo>
                  <a:cubicBezTo>
                    <a:pt x="356" y="30"/>
                    <a:pt x="404" y="0"/>
                    <a:pt x="466" y="0"/>
                  </a:cubicBezTo>
                  <a:cubicBezTo>
                    <a:pt x="510" y="0"/>
                    <a:pt x="552" y="16"/>
                    <a:pt x="576" y="54"/>
                  </a:cubicBezTo>
                  <a:cubicBezTo>
                    <a:pt x="592" y="79"/>
                    <a:pt x="601" y="113"/>
                    <a:pt x="601" y="158"/>
                  </a:cubicBezTo>
                  <a:cubicBezTo>
                    <a:pt x="601" y="370"/>
                    <a:pt x="601" y="370"/>
                    <a:pt x="601" y="370"/>
                  </a:cubicBezTo>
                  <a:cubicBezTo>
                    <a:pt x="601" y="396"/>
                    <a:pt x="585" y="409"/>
                    <a:pt x="553" y="409"/>
                  </a:cubicBezTo>
                  <a:cubicBezTo>
                    <a:pt x="521" y="409"/>
                    <a:pt x="505" y="396"/>
                    <a:pt x="505" y="370"/>
                  </a:cubicBezTo>
                  <a:cubicBezTo>
                    <a:pt x="505" y="174"/>
                    <a:pt x="505" y="174"/>
                    <a:pt x="505" y="174"/>
                  </a:cubicBezTo>
                  <a:cubicBezTo>
                    <a:pt x="505" y="150"/>
                    <a:pt x="501" y="127"/>
                    <a:pt x="489" y="111"/>
                  </a:cubicBezTo>
                  <a:cubicBezTo>
                    <a:pt x="477" y="94"/>
                    <a:pt x="457" y="85"/>
                    <a:pt x="429" y="85"/>
                  </a:cubicBezTo>
                  <a:cubicBezTo>
                    <a:pt x="393" y="85"/>
                    <a:pt x="365" y="102"/>
                    <a:pt x="348" y="127"/>
                  </a:cubicBezTo>
                  <a:cubicBezTo>
                    <a:pt x="348" y="370"/>
                    <a:pt x="348" y="370"/>
                    <a:pt x="348" y="370"/>
                  </a:cubicBezTo>
                  <a:cubicBezTo>
                    <a:pt x="348" y="396"/>
                    <a:pt x="332" y="409"/>
                    <a:pt x="300" y="409"/>
                  </a:cubicBezTo>
                  <a:cubicBezTo>
                    <a:pt x="268" y="409"/>
                    <a:pt x="252" y="396"/>
                    <a:pt x="252" y="370"/>
                  </a:cubicBezTo>
                  <a:cubicBezTo>
                    <a:pt x="252" y="169"/>
                    <a:pt x="252" y="169"/>
                    <a:pt x="252" y="169"/>
                  </a:cubicBezTo>
                  <a:cubicBezTo>
                    <a:pt x="252" y="146"/>
                    <a:pt x="247" y="126"/>
                    <a:pt x="237" y="111"/>
                  </a:cubicBezTo>
                  <a:cubicBezTo>
                    <a:pt x="225" y="94"/>
                    <a:pt x="204" y="85"/>
                    <a:pt x="177" y="85"/>
                  </a:cubicBezTo>
                  <a:cubicBezTo>
                    <a:pt x="141" y="85"/>
                    <a:pt x="112" y="102"/>
                    <a:pt x="96" y="127"/>
                  </a:cubicBezTo>
                  <a:cubicBezTo>
                    <a:pt x="96" y="370"/>
                    <a:pt x="96" y="370"/>
                    <a:pt x="96" y="370"/>
                  </a:cubicBezTo>
                  <a:cubicBezTo>
                    <a:pt x="96" y="396"/>
                    <a:pt x="80" y="409"/>
                    <a:pt x="48" y="409"/>
                  </a:cubicBezTo>
                  <a:cubicBezTo>
                    <a:pt x="16" y="409"/>
                    <a:pt x="0" y="396"/>
                    <a:pt x="0" y="370"/>
                  </a:cubicBezTo>
                  <a:cubicBezTo>
                    <a:pt x="0" y="41"/>
                    <a:pt x="0" y="41"/>
                    <a:pt x="0" y="41"/>
                  </a:cubicBezTo>
                  <a:cubicBezTo>
                    <a:pt x="0" y="15"/>
                    <a:pt x="15" y="2"/>
                    <a:pt x="46" y="2"/>
                  </a:cubicBezTo>
                  <a:cubicBezTo>
                    <a:pt x="79" y="2"/>
                    <a:pt x="91" y="18"/>
                    <a:pt x="90" y="41"/>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5" name="Freeform 49">
              <a:extLst>
                <a:ext uri="{FF2B5EF4-FFF2-40B4-BE49-F238E27FC236}">
                  <a16:creationId xmlns:a16="http://schemas.microsoft.com/office/drawing/2014/main" id="{B719D193-BD8C-4C0F-BB2E-4B501713F4DB}"/>
                </a:ext>
              </a:extLst>
            </p:cNvPr>
            <p:cNvSpPr>
              <a:spLocks noEditPoints="1"/>
            </p:cNvSpPr>
            <p:nvPr userDrawn="1"/>
          </p:nvSpPr>
          <p:spPr bwMode="auto">
            <a:xfrm>
              <a:off x="925" y="1016"/>
              <a:ext cx="72" cy="83"/>
            </a:xfrm>
            <a:custGeom>
              <a:avLst/>
              <a:gdLst>
                <a:gd name="T0" fmla="*/ 95 w 358"/>
                <a:gd name="T1" fmla="*/ 169 h 415"/>
                <a:gd name="T2" fmla="*/ 265 w 358"/>
                <a:gd name="T3" fmla="*/ 169 h 415"/>
                <a:gd name="T4" fmla="*/ 183 w 358"/>
                <a:gd name="T5" fmla="*/ 77 h 415"/>
                <a:gd name="T6" fmla="*/ 95 w 358"/>
                <a:gd name="T7" fmla="*/ 169 h 415"/>
                <a:gd name="T8" fmla="*/ 348 w 358"/>
                <a:gd name="T9" fmla="*/ 344 h 415"/>
                <a:gd name="T10" fmla="*/ 321 w 358"/>
                <a:gd name="T11" fmla="*/ 383 h 415"/>
                <a:gd name="T12" fmla="*/ 196 w 358"/>
                <a:gd name="T13" fmla="*/ 415 h 415"/>
                <a:gd name="T14" fmla="*/ 0 w 358"/>
                <a:gd name="T15" fmla="*/ 210 h 415"/>
                <a:gd name="T16" fmla="*/ 184 w 358"/>
                <a:gd name="T17" fmla="*/ 0 h 415"/>
                <a:gd name="T18" fmla="*/ 358 w 358"/>
                <a:gd name="T19" fmla="*/ 177 h 415"/>
                <a:gd name="T20" fmla="*/ 301 w 358"/>
                <a:gd name="T21" fmla="*/ 239 h 415"/>
                <a:gd name="T22" fmla="*/ 95 w 358"/>
                <a:gd name="T23" fmla="*/ 239 h 415"/>
                <a:gd name="T24" fmla="*/ 201 w 358"/>
                <a:gd name="T25" fmla="*/ 333 h 415"/>
                <a:gd name="T26" fmla="*/ 275 w 358"/>
                <a:gd name="T27" fmla="*/ 314 h 415"/>
                <a:gd name="T28" fmla="*/ 308 w 358"/>
                <a:gd name="T29" fmla="*/ 301 h 415"/>
                <a:gd name="T30" fmla="*/ 348 w 358"/>
                <a:gd name="T31" fmla="*/ 34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8" h="415">
                  <a:moveTo>
                    <a:pt x="95" y="169"/>
                  </a:moveTo>
                  <a:cubicBezTo>
                    <a:pt x="265" y="169"/>
                    <a:pt x="265" y="169"/>
                    <a:pt x="265" y="169"/>
                  </a:cubicBezTo>
                  <a:cubicBezTo>
                    <a:pt x="265" y="115"/>
                    <a:pt x="237" y="77"/>
                    <a:pt x="183" y="77"/>
                  </a:cubicBezTo>
                  <a:cubicBezTo>
                    <a:pt x="133" y="77"/>
                    <a:pt x="103" y="110"/>
                    <a:pt x="95" y="169"/>
                  </a:cubicBezTo>
                  <a:moveTo>
                    <a:pt x="348" y="344"/>
                  </a:moveTo>
                  <a:cubicBezTo>
                    <a:pt x="348" y="358"/>
                    <a:pt x="339" y="371"/>
                    <a:pt x="321" y="383"/>
                  </a:cubicBezTo>
                  <a:cubicBezTo>
                    <a:pt x="287" y="404"/>
                    <a:pt x="245" y="415"/>
                    <a:pt x="196" y="415"/>
                  </a:cubicBezTo>
                  <a:cubicBezTo>
                    <a:pt x="73" y="415"/>
                    <a:pt x="0" y="337"/>
                    <a:pt x="0" y="210"/>
                  </a:cubicBezTo>
                  <a:cubicBezTo>
                    <a:pt x="0" y="83"/>
                    <a:pt x="72" y="0"/>
                    <a:pt x="184" y="0"/>
                  </a:cubicBezTo>
                  <a:cubicBezTo>
                    <a:pt x="290" y="0"/>
                    <a:pt x="358" y="74"/>
                    <a:pt x="358" y="177"/>
                  </a:cubicBezTo>
                  <a:cubicBezTo>
                    <a:pt x="358" y="233"/>
                    <a:pt x="335" y="239"/>
                    <a:pt x="301" y="239"/>
                  </a:cubicBezTo>
                  <a:cubicBezTo>
                    <a:pt x="95" y="239"/>
                    <a:pt x="95" y="239"/>
                    <a:pt x="95" y="239"/>
                  </a:cubicBezTo>
                  <a:cubicBezTo>
                    <a:pt x="104" y="298"/>
                    <a:pt x="137" y="333"/>
                    <a:pt x="201" y="333"/>
                  </a:cubicBezTo>
                  <a:cubicBezTo>
                    <a:pt x="228" y="333"/>
                    <a:pt x="254" y="326"/>
                    <a:pt x="275" y="314"/>
                  </a:cubicBezTo>
                  <a:cubicBezTo>
                    <a:pt x="288" y="307"/>
                    <a:pt x="298" y="301"/>
                    <a:pt x="308" y="301"/>
                  </a:cubicBezTo>
                  <a:cubicBezTo>
                    <a:pt x="336" y="301"/>
                    <a:pt x="348" y="326"/>
                    <a:pt x="348" y="344"/>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6" name="Freeform 50">
              <a:extLst>
                <a:ext uri="{FF2B5EF4-FFF2-40B4-BE49-F238E27FC236}">
                  <a16:creationId xmlns:a16="http://schemas.microsoft.com/office/drawing/2014/main" id="{C73BF7FE-D829-4DEE-B655-494D4866D227}"/>
                </a:ext>
              </a:extLst>
            </p:cNvPr>
            <p:cNvSpPr>
              <a:spLocks/>
            </p:cNvSpPr>
            <p:nvPr userDrawn="1"/>
          </p:nvSpPr>
          <p:spPr bwMode="auto">
            <a:xfrm>
              <a:off x="1011" y="1017"/>
              <a:ext cx="71" cy="81"/>
            </a:xfrm>
            <a:custGeom>
              <a:avLst/>
              <a:gdLst>
                <a:gd name="T0" fmla="*/ 91 w 354"/>
                <a:gd name="T1" fmla="*/ 41 h 409"/>
                <a:gd name="T2" fmla="*/ 91 w 354"/>
                <a:gd name="T3" fmla="*/ 61 h 409"/>
                <a:gd name="T4" fmla="*/ 215 w 354"/>
                <a:gd name="T5" fmla="*/ 0 h 409"/>
                <a:gd name="T6" fmla="*/ 329 w 354"/>
                <a:gd name="T7" fmla="*/ 54 h 409"/>
                <a:gd name="T8" fmla="*/ 354 w 354"/>
                <a:gd name="T9" fmla="*/ 158 h 409"/>
                <a:gd name="T10" fmla="*/ 354 w 354"/>
                <a:gd name="T11" fmla="*/ 370 h 409"/>
                <a:gd name="T12" fmla="*/ 306 w 354"/>
                <a:gd name="T13" fmla="*/ 409 h 409"/>
                <a:gd name="T14" fmla="*/ 258 w 354"/>
                <a:gd name="T15" fmla="*/ 370 h 409"/>
                <a:gd name="T16" fmla="*/ 258 w 354"/>
                <a:gd name="T17" fmla="*/ 174 h 409"/>
                <a:gd name="T18" fmla="*/ 244 w 354"/>
                <a:gd name="T19" fmla="*/ 113 h 409"/>
                <a:gd name="T20" fmla="*/ 181 w 354"/>
                <a:gd name="T21" fmla="*/ 85 h 409"/>
                <a:gd name="T22" fmla="*/ 96 w 354"/>
                <a:gd name="T23" fmla="*/ 126 h 409"/>
                <a:gd name="T24" fmla="*/ 96 w 354"/>
                <a:gd name="T25" fmla="*/ 370 h 409"/>
                <a:gd name="T26" fmla="*/ 48 w 354"/>
                <a:gd name="T27" fmla="*/ 409 h 409"/>
                <a:gd name="T28" fmla="*/ 0 w 354"/>
                <a:gd name="T29" fmla="*/ 370 h 409"/>
                <a:gd name="T30" fmla="*/ 0 w 354"/>
                <a:gd name="T31" fmla="*/ 41 h 409"/>
                <a:gd name="T32" fmla="*/ 46 w 354"/>
                <a:gd name="T33" fmla="*/ 2 h 409"/>
                <a:gd name="T34" fmla="*/ 91 w 354"/>
                <a:gd name="T35" fmla="*/ 41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4" h="409">
                  <a:moveTo>
                    <a:pt x="91" y="41"/>
                  </a:moveTo>
                  <a:cubicBezTo>
                    <a:pt x="91" y="61"/>
                    <a:pt x="91" y="61"/>
                    <a:pt x="91" y="61"/>
                  </a:cubicBezTo>
                  <a:cubicBezTo>
                    <a:pt x="115" y="24"/>
                    <a:pt x="157" y="0"/>
                    <a:pt x="215" y="0"/>
                  </a:cubicBezTo>
                  <a:cubicBezTo>
                    <a:pt x="264" y="0"/>
                    <a:pt x="304" y="15"/>
                    <a:pt x="329" y="54"/>
                  </a:cubicBezTo>
                  <a:cubicBezTo>
                    <a:pt x="346" y="79"/>
                    <a:pt x="354" y="113"/>
                    <a:pt x="354" y="158"/>
                  </a:cubicBezTo>
                  <a:cubicBezTo>
                    <a:pt x="354" y="370"/>
                    <a:pt x="354" y="370"/>
                    <a:pt x="354" y="370"/>
                  </a:cubicBezTo>
                  <a:cubicBezTo>
                    <a:pt x="354" y="396"/>
                    <a:pt x="338" y="409"/>
                    <a:pt x="306" y="409"/>
                  </a:cubicBezTo>
                  <a:cubicBezTo>
                    <a:pt x="274" y="409"/>
                    <a:pt x="258" y="396"/>
                    <a:pt x="258" y="370"/>
                  </a:cubicBezTo>
                  <a:cubicBezTo>
                    <a:pt x="258" y="174"/>
                    <a:pt x="258" y="174"/>
                    <a:pt x="258" y="174"/>
                  </a:cubicBezTo>
                  <a:cubicBezTo>
                    <a:pt x="258" y="150"/>
                    <a:pt x="255" y="128"/>
                    <a:pt x="244" y="113"/>
                  </a:cubicBezTo>
                  <a:cubicBezTo>
                    <a:pt x="231" y="94"/>
                    <a:pt x="209" y="85"/>
                    <a:pt x="181" y="85"/>
                  </a:cubicBezTo>
                  <a:cubicBezTo>
                    <a:pt x="142" y="85"/>
                    <a:pt x="114" y="103"/>
                    <a:pt x="96" y="126"/>
                  </a:cubicBezTo>
                  <a:cubicBezTo>
                    <a:pt x="96" y="370"/>
                    <a:pt x="96" y="370"/>
                    <a:pt x="96" y="370"/>
                  </a:cubicBezTo>
                  <a:cubicBezTo>
                    <a:pt x="96" y="396"/>
                    <a:pt x="80" y="409"/>
                    <a:pt x="48" y="409"/>
                  </a:cubicBezTo>
                  <a:cubicBezTo>
                    <a:pt x="16" y="409"/>
                    <a:pt x="0" y="396"/>
                    <a:pt x="0" y="370"/>
                  </a:cubicBezTo>
                  <a:cubicBezTo>
                    <a:pt x="0" y="41"/>
                    <a:pt x="0" y="41"/>
                    <a:pt x="0" y="41"/>
                  </a:cubicBezTo>
                  <a:cubicBezTo>
                    <a:pt x="0" y="15"/>
                    <a:pt x="15" y="2"/>
                    <a:pt x="46" y="2"/>
                  </a:cubicBezTo>
                  <a:cubicBezTo>
                    <a:pt x="79" y="2"/>
                    <a:pt x="92" y="18"/>
                    <a:pt x="91" y="41"/>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7" name="Freeform 51">
              <a:extLst>
                <a:ext uri="{FF2B5EF4-FFF2-40B4-BE49-F238E27FC236}">
                  <a16:creationId xmlns:a16="http://schemas.microsoft.com/office/drawing/2014/main" id="{BAC79809-97A8-4043-99FA-16194CD6DF49}"/>
                </a:ext>
              </a:extLst>
            </p:cNvPr>
            <p:cNvSpPr>
              <a:spLocks/>
            </p:cNvSpPr>
            <p:nvPr userDrawn="1"/>
          </p:nvSpPr>
          <p:spPr bwMode="auto">
            <a:xfrm>
              <a:off x="1091" y="993"/>
              <a:ext cx="63" cy="106"/>
            </a:xfrm>
            <a:custGeom>
              <a:avLst/>
              <a:gdLst>
                <a:gd name="T0" fmla="*/ 314 w 314"/>
                <a:gd name="T1" fmla="*/ 479 h 529"/>
                <a:gd name="T2" fmla="*/ 294 w 314"/>
                <a:gd name="T3" fmla="*/ 509 h 529"/>
                <a:gd name="T4" fmla="*/ 211 w 314"/>
                <a:gd name="T5" fmla="*/ 529 h 529"/>
                <a:gd name="T6" fmla="*/ 99 w 314"/>
                <a:gd name="T7" fmla="*/ 471 h 529"/>
                <a:gd name="T8" fmla="*/ 81 w 314"/>
                <a:gd name="T9" fmla="*/ 363 h 529"/>
                <a:gd name="T10" fmla="*/ 81 w 314"/>
                <a:gd name="T11" fmla="*/ 207 h 529"/>
                <a:gd name="T12" fmla="*/ 39 w 314"/>
                <a:gd name="T13" fmla="*/ 207 h 529"/>
                <a:gd name="T14" fmla="*/ 0 w 314"/>
                <a:gd name="T15" fmla="*/ 167 h 529"/>
                <a:gd name="T16" fmla="*/ 39 w 314"/>
                <a:gd name="T17" fmla="*/ 127 h 529"/>
                <a:gd name="T18" fmla="*/ 81 w 314"/>
                <a:gd name="T19" fmla="*/ 127 h 529"/>
                <a:gd name="T20" fmla="*/ 81 w 314"/>
                <a:gd name="T21" fmla="*/ 39 h 529"/>
                <a:gd name="T22" fmla="*/ 129 w 314"/>
                <a:gd name="T23" fmla="*/ 0 h 529"/>
                <a:gd name="T24" fmla="*/ 177 w 314"/>
                <a:gd name="T25" fmla="*/ 39 h 529"/>
                <a:gd name="T26" fmla="*/ 177 w 314"/>
                <a:gd name="T27" fmla="*/ 127 h 529"/>
                <a:gd name="T28" fmla="*/ 265 w 314"/>
                <a:gd name="T29" fmla="*/ 127 h 529"/>
                <a:gd name="T30" fmla="*/ 304 w 314"/>
                <a:gd name="T31" fmla="*/ 167 h 529"/>
                <a:gd name="T32" fmla="*/ 265 w 314"/>
                <a:gd name="T33" fmla="*/ 207 h 529"/>
                <a:gd name="T34" fmla="*/ 177 w 314"/>
                <a:gd name="T35" fmla="*/ 207 h 529"/>
                <a:gd name="T36" fmla="*/ 177 w 314"/>
                <a:gd name="T37" fmla="*/ 363 h 529"/>
                <a:gd name="T38" fmla="*/ 186 w 314"/>
                <a:gd name="T39" fmla="*/ 426 h 529"/>
                <a:gd name="T40" fmla="*/ 224 w 314"/>
                <a:gd name="T41" fmla="*/ 447 h 529"/>
                <a:gd name="T42" fmla="*/ 255 w 314"/>
                <a:gd name="T43" fmla="*/ 440 h 529"/>
                <a:gd name="T44" fmla="*/ 278 w 314"/>
                <a:gd name="T45" fmla="*/ 435 h 529"/>
                <a:gd name="T46" fmla="*/ 314 w 314"/>
                <a:gd name="T47" fmla="*/ 479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4" h="529">
                  <a:moveTo>
                    <a:pt x="314" y="479"/>
                  </a:moveTo>
                  <a:cubicBezTo>
                    <a:pt x="314" y="489"/>
                    <a:pt x="310" y="500"/>
                    <a:pt x="294" y="509"/>
                  </a:cubicBezTo>
                  <a:cubicBezTo>
                    <a:pt x="275" y="521"/>
                    <a:pt x="244" y="529"/>
                    <a:pt x="211" y="529"/>
                  </a:cubicBezTo>
                  <a:cubicBezTo>
                    <a:pt x="150" y="529"/>
                    <a:pt x="117" y="505"/>
                    <a:pt x="99" y="471"/>
                  </a:cubicBezTo>
                  <a:cubicBezTo>
                    <a:pt x="82" y="440"/>
                    <a:pt x="81" y="403"/>
                    <a:pt x="81" y="363"/>
                  </a:cubicBezTo>
                  <a:cubicBezTo>
                    <a:pt x="81" y="207"/>
                    <a:pt x="81" y="207"/>
                    <a:pt x="81" y="207"/>
                  </a:cubicBezTo>
                  <a:cubicBezTo>
                    <a:pt x="39" y="207"/>
                    <a:pt x="39" y="207"/>
                    <a:pt x="39" y="207"/>
                  </a:cubicBezTo>
                  <a:cubicBezTo>
                    <a:pt x="13" y="207"/>
                    <a:pt x="0" y="194"/>
                    <a:pt x="0" y="167"/>
                  </a:cubicBezTo>
                  <a:cubicBezTo>
                    <a:pt x="0" y="140"/>
                    <a:pt x="13" y="127"/>
                    <a:pt x="39" y="127"/>
                  </a:cubicBezTo>
                  <a:cubicBezTo>
                    <a:pt x="81" y="127"/>
                    <a:pt x="81" y="127"/>
                    <a:pt x="81" y="127"/>
                  </a:cubicBezTo>
                  <a:cubicBezTo>
                    <a:pt x="81" y="39"/>
                    <a:pt x="81" y="39"/>
                    <a:pt x="81" y="39"/>
                  </a:cubicBezTo>
                  <a:cubicBezTo>
                    <a:pt x="81" y="13"/>
                    <a:pt x="97" y="0"/>
                    <a:pt x="129" y="0"/>
                  </a:cubicBezTo>
                  <a:cubicBezTo>
                    <a:pt x="161" y="0"/>
                    <a:pt x="177" y="13"/>
                    <a:pt x="177" y="39"/>
                  </a:cubicBezTo>
                  <a:cubicBezTo>
                    <a:pt x="177" y="127"/>
                    <a:pt x="177" y="127"/>
                    <a:pt x="177" y="127"/>
                  </a:cubicBezTo>
                  <a:cubicBezTo>
                    <a:pt x="265" y="127"/>
                    <a:pt x="265" y="127"/>
                    <a:pt x="265" y="127"/>
                  </a:cubicBezTo>
                  <a:cubicBezTo>
                    <a:pt x="291" y="127"/>
                    <a:pt x="304" y="140"/>
                    <a:pt x="304" y="167"/>
                  </a:cubicBezTo>
                  <a:cubicBezTo>
                    <a:pt x="304" y="194"/>
                    <a:pt x="291" y="207"/>
                    <a:pt x="265" y="207"/>
                  </a:cubicBezTo>
                  <a:cubicBezTo>
                    <a:pt x="177" y="207"/>
                    <a:pt x="177" y="207"/>
                    <a:pt x="177" y="207"/>
                  </a:cubicBezTo>
                  <a:cubicBezTo>
                    <a:pt x="177" y="363"/>
                    <a:pt x="177" y="363"/>
                    <a:pt x="177" y="363"/>
                  </a:cubicBezTo>
                  <a:cubicBezTo>
                    <a:pt x="177" y="382"/>
                    <a:pt x="177" y="409"/>
                    <a:pt x="186" y="426"/>
                  </a:cubicBezTo>
                  <a:cubicBezTo>
                    <a:pt x="193" y="439"/>
                    <a:pt x="205" y="447"/>
                    <a:pt x="224" y="447"/>
                  </a:cubicBezTo>
                  <a:cubicBezTo>
                    <a:pt x="235" y="447"/>
                    <a:pt x="246" y="444"/>
                    <a:pt x="255" y="440"/>
                  </a:cubicBezTo>
                  <a:cubicBezTo>
                    <a:pt x="264" y="438"/>
                    <a:pt x="271" y="435"/>
                    <a:pt x="278" y="435"/>
                  </a:cubicBezTo>
                  <a:cubicBezTo>
                    <a:pt x="304" y="435"/>
                    <a:pt x="314" y="464"/>
                    <a:pt x="314" y="479"/>
                  </a:cubicBez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35564595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endParaRPr lang="en-GB" dirty="0"/>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AU"/>
              <a:t>Presentation Title. To update on all slides, select 'Insert &gt; Header &amp; Footer'</a:t>
            </a:r>
            <a:endParaRPr lang="en-GB"/>
          </a:p>
        </p:txBody>
      </p:sp>
      <p:sp>
        <p:nvSpPr>
          <p:cNvPr id="6" name="Slide Number Placeholder 5"/>
          <p:cNvSpPr>
            <a:spLocks noGrp="1"/>
          </p:cNvSpPr>
          <p:nvPr>
            <p:ph type="sldNum" sz="quarter" idx="12"/>
          </p:nvPr>
        </p:nvSpPr>
        <p:spPr/>
        <p:txBody>
          <a:bodyPr/>
          <a:lstStyle/>
          <a:p>
            <a:fld id="{F5AEA0E0-5CC6-4BD0-905C-A0021E419432}" type="slidenum">
              <a:rPr lang="en-GB" smtClean="0"/>
              <a:t>‹#›</a:t>
            </a:fld>
            <a:endParaRPr lang="en-GB"/>
          </a:p>
        </p:txBody>
      </p:sp>
      <p:sp>
        <p:nvSpPr>
          <p:cNvPr id="12" name="Content Placeholder 11">
            <a:extLst>
              <a:ext uri="{FF2B5EF4-FFF2-40B4-BE49-F238E27FC236}">
                <a16:creationId xmlns:a16="http://schemas.microsoft.com/office/drawing/2014/main" id="{77836C0C-F62B-43BC-8893-AFBE0649D369}"/>
              </a:ext>
            </a:extLst>
          </p:cNvPr>
          <p:cNvSpPr>
            <a:spLocks noGrp="1"/>
          </p:cNvSpPr>
          <p:nvPr>
            <p:ph sz="quarter" idx="13" hasCustomPrompt="1"/>
          </p:nvPr>
        </p:nvSpPr>
        <p:spPr>
          <a:xfrm>
            <a:off x="325778" y="1872051"/>
            <a:ext cx="8397041" cy="4041946"/>
          </a:xfrm>
        </p:spPr>
        <p:txBody>
          <a:bodyPr/>
          <a:lstStyle>
            <a:lvl1pPr>
              <a:defRPr/>
            </a:lvl1pPr>
          </a:lstStyle>
          <a:p>
            <a:pPr lvl="0"/>
            <a:r>
              <a:rPr lang="en-AU" dirty="0"/>
              <a:t>Click to add text, or on the relevant icon at the centre of the placeholder to add: Table / Chart / SmartArt / Image / Media. There are 5 type styles in the template, available as List Levels. Press the Increase / Decrease button in the paragraph section of the home ribbon to move through the styles</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63135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eft image">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53378D06-706B-400B-9672-207AFB63D0B2}"/>
              </a:ext>
            </a:extLst>
          </p:cNvPr>
          <p:cNvSpPr>
            <a:spLocks noGrp="1"/>
          </p:cNvSpPr>
          <p:nvPr>
            <p:ph type="ftr" sz="quarter" idx="11"/>
          </p:nvPr>
        </p:nvSpPr>
        <p:spPr/>
        <p:txBody>
          <a:bodyPr/>
          <a:lstStyle/>
          <a:p>
            <a:r>
              <a:rPr lang="en-AU"/>
              <a:t>Presentation Title. To update on all slides, select 'Insert &gt; Header &amp; Footer'</a:t>
            </a:r>
            <a:endParaRPr lang="en-GB" dirty="0"/>
          </a:p>
        </p:txBody>
      </p:sp>
      <p:sp>
        <p:nvSpPr>
          <p:cNvPr id="9" name="Text Placeholder 7">
            <a:extLst>
              <a:ext uri="{FF2B5EF4-FFF2-40B4-BE49-F238E27FC236}">
                <a16:creationId xmlns:a16="http://schemas.microsoft.com/office/drawing/2014/main" id="{4A9D2E38-B639-4E0B-9BDC-77CE83C330F2}"/>
              </a:ext>
            </a:extLst>
          </p:cNvPr>
          <p:cNvSpPr>
            <a:spLocks noGrp="1"/>
          </p:cNvSpPr>
          <p:nvPr>
            <p:ph type="body" sz="quarter" idx="13" hasCustomPrompt="1"/>
          </p:nvPr>
        </p:nvSpPr>
        <p:spPr>
          <a:xfrm>
            <a:off x="325779" y="1371602"/>
            <a:ext cx="3590240" cy="2317896"/>
          </a:xfrm>
          <a:noFill/>
        </p:spPr>
        <p:txBody>
          <a:bodyPr/>
          <a:lstStyle>
            <a:lvl1pPr>
              <a:lnSpc>
                <a:spcPct val="85000"/>
              </a:lnSpc>
              <a:spcBef>
                <a:spcPts val="0"/>
              </a:spcBef>
              <a:defRPr sz="2000" b="1">
                <a:solidFill>
                  <a:schemeClr val="tx1"/>
                </a:solidFill>
                <a:latin typeface="Nunito" panose="00000800000000000000" pitchFamily="2" charset="0"/>
              </a:defRPr>
            </a:lvl1pPr>
            <a:lvl2pPr marL="0" indent="0">
              <a:lnSpc>
                <a:spcPct val="85000"/>
              </a:lnSpc>
              <a:spcBef>
                <a:spcPts val="0"/>
              </a:spcBef>
              <a:buNone/>
              <a:defRPr sz="2000" b="1">
                <a:solidFill>
                  <a:schemeClr val="tx1"/>
                </a:solidFill>
                <a:latin typeface="Nunito" panose="00000800000000000000" pitchFamily="2" charset="0"/>
              </a:defRPr>
            </a:lvl2pPr>
            <a:lvl3pPr marL="0" indent="0">
              <a:buNone/>
              <a:defRPr sz="2200">
                <a:latin typeface="Nunito" panose="00000800000000000000" pitchFamily="2" charset="0"/>
              </a:defRPr>
            </a:lvl3pPr>
            <a:lvl4pPr>
              <a:lnSpc>
                <a:spcPct val="85000"/>
              </a:lnSpc>
              <a:spcBef>
                <a:spcPts val="0"/>
              </a:spcBef>
              <a:defRPr sz="2000" b="1">
                <a:solidFill>
                  <a:schemeClr val="tx1"/>
                </a:solidFill>
                <a:latin typeface="Nunito" panose="00000800000000000000" pitchFamily="2" charset="0"/>
              </a:defRPr>
            </a:lvl4pPr>
            <a:lvl5pPr>
              <a:lnSpc>
                <a:spcPct val="85000"/>
              </a:lnSpc>
              <a:defRPr sz="2000" b="1">
                <a:solidFill>
                  <a:schemeClr val="tx1"/>
                </a:solidFill>
                <a:latin typeface="Nunito" panose="00000800000000000000" pitchFamily="2" charset="0"/>
              </a:defRPr>
            </a:lvl5pPr>
            <a:lvl6pPr>
              <a:lnSpc>
                <a:spcPct val="85000"/>
              </a:lnSpc>
              <a:spcBef>
                <a:spcPts val="0"/>
              </a:spcBef>
              <a:defRPr sz="2000" b="1">
                <a:solidFill>
                  <a:schemeClr val="tx1"/>
                </a:solidFill>
                <a:latin typeface="Nunito" panose="00000800000000000000" pitchFamily="2" charset="0"/>
              </a:defRPr>
            </a:lvl6pPr>
            <a:lvl7pPr>
              <a:lnSpc>
                <a:spcPct val="85000"/>
              </a:lnSpc>
              <a:spcBef>
                <a:spcPts val="0"/>
              </a:spcBef>
              <a:defRPr sz="2000" b="1">
                <a:solidFill>
                  <a:schemeClr val="tx1"/>
                </a:solidFill>
                <a:latin typeface="Nunito" panose="00000800000000000000" pitchFamily="2" charset="0"/>
              </a:defRPr>
            </a:lvl7pPr>
            <a:lvl8pPr>
              <a:lnSpc>
                <a:spcPct val="85000"/>
              </a:lnSpc>
              <a:spcBef>
                <a:spcPts val="0"/>
              </a:spcBef>
              <a:defRPr sz="2000" b="1">
                <a:solidFill>
                  <a:schemeClr val="tx1"/>
                </a:solidFill>
                <a:latin typeface="Nunito" panose="00000800000000000000" pitchFamily="2" charset="0"/>
              </a:defRPr>
            </a:lvl8pPr>
            <a:lvl9pPr>
              <a:lnSpc>
                <a:spcPct val="85000"/>
              </a:lnSpc>
              <a:spcBef>
                <a:spcPts val="0"/>
              </a:spcBef>
              <a:defRPr sz="2000" b="1">
                <a:solidFill>
                  <a:schemeClr val="tx1"/>
                </a:solidFill>
                <a:latin typeface="Nunito" panose="00000800000000000000" pitchFamily="2" charset="0"/>
              </a:defRPr>
            </a:lvl9pPr>
          </a:lstStyle>
          <a:p>
            <a:pPr lvl="0"/>
            <a:r>
              <a:rPr lang="en-US" dirty="0"/>
              <a:t>Master text styles</a:t>
            </a:r>
          </a:p>
          <a:p>
            <a:pPr lvl="1"/>
            <a:r>
              <a:rPr lang="en-US" dirty="0"/>
              <a:t>Second level</a:t>
            </a:r>
          </a:p>
          <a:p>
            <a:pPr lvl="5"/>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en-AU" dirty="0"/>
          </a:p>
        </p:txBody>
      </p:sp>
      <p:sp>
        <p:nvSpPr>
          <p:cNvPr id="7" name="Picture Placeholder 7">
            <a:extLst>
              <a:ext uri="{FF2B5EF4-FFF2-40B4-BE49-F238E27FC236}">
                <a16:creationId xmlns:a16="http://schemas.microsoft.com/office/drawing/2014/main" id="{3CD152B5-CE32-4305-9AAB-00FE48826097}"/>
              </a:ext>
            </a:extLst>
          </p:cNvPr>
          <p:cNvSpPr>
            <a:spLocks noGrp="1"/>
          </p:cNvSpPr>
          <p:nvPr>
            <p:ph type="pic" sz="quarter" idx="15" hasCustomPrompt="1"/>
          </p:nvPr>
        </p:nvSpPr>
        <p:spPr>
          <a:xfrm>
            <a:off x="1" y="3914158"/>
            <a:ext cx="3361571" cy="2133840"/>
          </a:xfrm>
          <a:solidFill>
            <a:schemeClr val="bg1">
              <a:lumMod val="65000"/>
            </a:schemeClr>
          </a:solidFill>
        </p:spPr>
        <p:txBody>
          <a:bodyPr lIns="360000" tIns="360000" rIns="360000" bIns="360000" anchor="t" anchorCtr="0"/>
          <a:lstStyle>
            <a:lvl1pPr algn="l">
              <a:defRPr sz="1050">
                <a:solidFill>
                  <a:schemeClr val="bg1"/>
                </a:solidFill>
              </a:defRPr>
            </a:lvl1pPr>
          </a:lstStyle>
          <a:p>
            <a:r>
              <a:rPr lang="en-US" dirty="0"/>
              <a:t>Click icon to add picture, if the icon is hidden behind title text, drag and drop the image form File Explorer, or click on the placeholder and select ‘Insert &gt; Picture’</a:t>
            </a:r>
            <a:endParaRPr lang="en-AU" dirty="0"/>
          </a:p>
        </p:txBody>
      </p:sp>
      <p:sp>
        <p:nvSpPr>
          <p:cNvPr id="10" name="Text Placeholder 7">
            <a:extLst>
              <a:ext uri="{FF2B5EF4-FFF2-40B4-BE49-F238E27FC236}">
                <a16:creationId xmlns:a16="http://schemas.microsoft.com/office/drawing/2014/main" id="{E0A68C34-8A95-45A5-9E18-DE132A9C463A}"/>
              </a:ext>
            </a:extLst>
          </p:cNvPr>
          <p:cNvSpPr>
            <a:spLocks noGrp="1"/>
          </p:cNvSpPr>
          <p:nvPr>
            <p:ph type="body" sz="quarter" idx="17"/>
          </p:nvPr>
        </p:nvSpPr>
        <p:spPr>
          <a:xfrm>
            <a:off x="4572001" y="1381532"/>
            <a:ext cx="4137824" cy="3579812"/>
          </a:xfrm>
          <a:noFill/>
        </p:spPr>
        <p:txBody>
          <a:bodyPr/>
          <a:lstStyle>
            <a:lvl1pPr>
              <a:spcBef>
                <a:spcPts val="600"/>
              </a:spcBef>
              <a:defRPr sz="1400" b="1"/>
            </a:lvl1pPr>
            <a:lvl2pPr marL="0" indent="0">
              <a:spcBef>
                <a:spcPts val="0"/>
              </a:spcBef>
              <a:buNone/>
              <a:defRPr sz="1400"/>
            </a:lvl2pPr>
            <a:lvl3pPr marL="0" indent="0">
              <a:buNone/>
              <a:defRPr sz="1400"/>
            </a:lvl3pPr>
            <a:lvl4pPr>
              <a:spcBef>
                <a:spcPts val="0"/>
              </a:spcBef>
              <a:defRPr sz="1400" b="0"/>
            </a:lvl4pPr>
            <a:lvl5pPr>
              <a:defRPr sz="1400"/>
            </a:lvl5pPr>
            <a:lvl6pPr>
              <a:spcBef>
                <a:spcPts val="0"/>
              </a:spcBef>
              <a:defRPr sz="1400"/>
            </a:lvl6pPr>
            <a:lvl7pPr>
              <a:spcBef>
                <a:spcPts val="0"/>
              </a:spcBef>
              <a:defRPr sz="1400"/>
            </a:lvl7pPr>
            <a:lvl8pPr>
              <a:spcBef>
                <a:spcPts val="0"/>
              </a:spcBef>
              <a:defRPr sz="1400"/>
            </a:lvl8pPr>
            <a:lvl9pPr>
              <a:spcBef>
                <a:spcPts val="0"/>
              </a:spcBef>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31052004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ight image">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53378D06-706B-400B-9672-207AFB63D0B2}"/>
              </a:ext>
            </a:extLst>
          </p:cNvPr>
          <p:cNvSpPr>
            <a:spLocks noGrp="1"/>
          </p:cNvSpPr>
          <p:nvPr>
            <p:ph type="ftr" sz="quarter" idx="11"/>
          </p:nvPr>
        </p:nvSpPr>
        <p:spPr/>
        <p:txBody>
          <a:bodyPr/>
          <a:lstStyle/>
          <a:p>
            <a:r>
              <a:rPr lang="en-AU"/>
              <a:t>Presentation Title. To update on all slides, select 'Insert &gt; Header &amp; Footer'</a:t>
            </a:r>
            <a:endParaRPr lang="en-GB" dirty="0"/>
          </a:p>
        </p:txBody>
      </p:sp>
      <p:sp>
        <p:nvSpPr>
          <p:cNvPr id="9" name="Text Placeholder 7">
            <a:extLst>
              <a:ext uri="{FF2B5EF4-FFF2-40B4-BE49-F238E27FC236}">
                <a16:creationId xmlns:a16="http://schemas.microsoft.com/office/drawing/2014/main" id="{4A9D2E38-B639-4E0B-9BDC-77CE83C330F2}"/>
              </a:ext>
            </a:extLst>
          </p:cNvPr>
          <p:cNvSpPr>
            <a:spLocks noGrp="1"/>
          </p:cNvSpPr>
          <p:nvPr>
            <p:ph type="body" sz="quarter" idx="13" hasCustomPrompt="1"/>
          </p:nvPr>
        </p:nvSpPr>
        <p:spPr>
          <a:xfrm>
            <a:off x="4545688" y="1371604"/>
            <a:ext cx="3590240" cy="2312579"/>
          </a:xfrm>
          <a:noFill/>
        </p:spPr>
        <p:txBody>
          <a:bodyPr/>
          <a:lstStyle>
            <a:lvl1pPr>
              <a:lnSpc>
                <a:spcPct val="85000"/>
              </a:lnSpc>
              <a:spcBef>
                <a:spcPts val="0"/>
              </a:spcBef>
              <a:defRPr sz="2000" b="1">
                <a:solidFill>
                  <a:schemeClr val="tx1"/>
                </a:solidFill>
                <a:latin typeface="Nunito" panose="00000800000000000000" pitchFamily="2" charset="0"/>
              </a:defRPr>
            </a:lvl1pPr>
            <a:lvl2pPr marL="0" indent="0">
              <a:lnSpc>
                <a:spcPct val="85000"/>
              </a:lnSpc>
              <a:spcBef>
                <a:spcPts val="0"/>
              </a:spcBef>
              <a:buNone/>
              <a:defRPr sz="2000" b="1">
                <a:solidFill>
                  <a:schemeClr val="tx1"/>
                </a:solidFill>
                <a:latin typeface="Nunito" panose="00000800000000000000" pitchFamily="2" charset="0"/>
              </a:defRPr>
            </a:lvl2pPr>
            <a:lvl3pPr marL="0" indent="0">
              <a:buNone/>
              <a:defRPr sz="2200">
                <a:latin typeface="Nunito" panose="00000800000000000000" pitchFamily="2" charset="0"/>
              </a:defRPr>
            </a:lvl3pPr>
            <a:lvl4pPr>
              <a:lnSpc>
                <a:spcPct val="85000"/>
              </a:lnSpc>
              <a:spcBef>
                <a:spcPts val="0"/>
              </a:spcBef>
              <a:defRPr sz="2000" b="1">
                <a:solidFill>
                  <a:schemeClr val="tx1"/>
                </a:solidFill>
                <a:latin typeface="Nunito" panose="00000800000000000000" pitchFamily="2" charset="0"/>
              </a:defRPr>
            </a:lvl4pPr>
            <a:lvl5pPr>
              <a:lnSpc>
                <a:spcPct val="85000"/>
              </a:lnSpc>
              <a:defRPr sz="2000" b="1">
                <a:solidFill>
                  <a:schemeClr val="tx1"/>
                </a:solidFill>
                <a:latin typeface="Nunito" panose="00000800000000000000" pitchFamily="2" charset="0"/>
              </a:defRPr>
            </a:lvl5pPr>
            <a:lvl6pPr>
              <a:lnSpc>
                <a:spcPct val="85000"/>
              </a:lnSpc>
              <a:spcBef>
                <a:spcPts val="0"/>
              </a:spcBef>
              <a:defRPr sz="2000" b="1">
                <a:solidFill>
                  <a:schemeClr val="tx1"/>
                </a:solidFill>
                <a:latin typeface="Nunito" panose="00000800000000000000" pitchFamily="2" charset="0"/>
              </a:defRPr>
            </a:lvl6pPr>
            <a:lvl7pPr>
              <a:lnSpc>
                <a:spcPct val="85000"/>
              </a:lnSpc>
              <a:spcBef>
                <a:spcPts val="0"/>
              </a:spcBef>
              <a:defRPr sz="2000" b="1">
                <a:solidFill>
                  <a:schemeClr val="tx1"/>
                </a:solidFill>
                <a:latin typeface="Nunito" panose="00000800000000000000" pitchFamily="2" charset="0"/>
              </a:defRPr>
            </a:lvl7pPr>
            <a:lvl8pPr>
              <a:lnSpc>
                <a:spcPct val="85000"/>
              </a:lnSpc>
              <a:spcBef>
                <a:spcPts val="0"/>
              </a:spcBef>
              <a:defRPr sz="2000" b="1">
                <a:solidFill>
                  <a:schemeClr val="tx1"/>
                </a:solidFill>
                <a:latin typeface="Nunito" panose="00000800000000000000" pitchFamily="2" charset="0"/>
              </a:defRPr>
            </a:lvl8pPr>
            <a:lvl9pPr>
              <a:lnSpc>
                <a:spcPct val="85000"/>
              </a:lnSpc>
              <a:spcBef>
                <a:spcPts val="0"/>
              </a:spcBef>
              <a:defRPr sz="2000" b="1">
                <a:solidFill>
                  <a:schemeClr val="tx1"/>
                </a:solidFill>
                <a:latin typeface="Nunito" panose="00000800000000000000" pitchFamily="2" charset="0"/>
              </a:defRPr>
            </a:lvl9pPr>
          </a:lstStyle>
          <a:p>
            <a:pPr lvl="0"/>
            <a:r>
              <a:rPr lang="en-US" dirty="0"/>
              <a:t>Master text styles</a:t>
            </a:r>
          </a:p>
          <a:p>
            <a:pPr lvl="1"/>
            <a:r>
              <a:rPr lang="en-US" dirty="0"/>
              <a:t>Second level</a:t>
            </a:r>
          </a:p>
          <a:p>
            <a:pPr lvl="5"/>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en-AU" dirty="0"/>
          </a:p>
        </p:txBody>
      </p:sp>
      <p:sp>
        <p:nvSpPr>
          <p:cNvPr id="7" name="Picture Placeholder 7">
            <a:extLst>
              <a:ext uri="{FF2B5EF4-FFF2-40B4-BE49-F238E27FC236}">
                <a16:creationId xmlns:a16="http://schemas.microsoft.com/office/drawing/2014/main" id="{3CD152B5-CE32-4305-9AAB-00FE48826097}"/>
              </a:ext>
            </a:extLst>
          </p:cNvPr>
          <p:cNvSpPr>
            <a:spLocks noGrp="1"/>
          </p:cNvSpPr>
          <p:nvPr>
            <p:ph type="pic" sz="quarter" idx="15" hasCustomPrompt="1"/>
          </p:nvPr>
        </p:nvSpPr>
        <p:spPr>
          <a:xfrm>
            <a:off x="5789008" y="3914158"/>
            <a:ext cx="3361571" cy="2133840"/>
          </a:xfrm>
          <a:solidFill>
            <a:schemeClr val="bg1">
              <a:lumMod val="65000"/>
            </a:schemeClr>
          </a:solidFill>
        </p:spPr>
        <p:txBody>
          <a:bodyPr lIns="360000" tIns="360000" rIns="360000" bIns="360000" anchor="t" anchorCtr="0"/>
          <a:lstStyle>
            <a:lvl1pPr algn="l">
              <a:defRPr sz="1050">
                <a:solidFill>
                  <a:schemeClr val="bg1"/>
                </a:solidFill>
              </a:defRPr>
            </a:lvl1pPr>
          </a:lstStyle>
          <a:p>
            <a:r>
              <a:rPr lang="en-US" dirty="0"/>
              <a:t>Click icon to add picture, if the icon is hidden behind title text, drag and drop the image form File Explorer, or click on the placeholder and select ‘Insert &gt; Picture’</a:t>
            </a:r>
            <a:endParaRPr lang="en-AU" dirty="0"/>
          </a:p>
        </p:txBody>
      </p:sp>
      <p:sp>
        <p:nvSpPr>
          <p:cNvPr id="10" name="Text Placeholder 7">
            <a:extLst>
              <a:ext uri="{FF2B5EF4-FFF2-40B4-BE49-F238E27FC236}">
                <a16:creationId xmlns:a16="http://schemas.microsoft.com/office/drawing/2014/main" id="{E0A68C34-8A95-45A5-9E18-DE132A9C463A}"/>
              </a:ext>
            </a:extLst>
          </p:cNvPr>
          <p:cNvSpPr>
            <a:spLocks noGrp="1"/>
          </p:cNvSpPr>
          <p:nvPr>
            <p:ph type="body" sz="quarter" idx="17"/>
          </p:nvPr>
        </p:nvSpPr>
        <p:spPr>
          <a:xfrm>
            <a:off x="332356" y="1381532"/>
            <a:ext cx="4137824" cy="3579812"/>
          </a:xfrm>
          <a:noFill/>
        </p:spPr>
        <p:txBody>
          <a:bodyPr/>
          <a:lstStyle>
            <a:lvl1pPr>
              <a:spcBef>
                <a:spcPts val="600"/>
              </a:spcBef>
              <a:defRPr sz="1400" b="1"/>
            </a:lvl1pPr>
            <a:lvl2pPr marL="0" indent="0">
              <a:spcBef>
                <a:spcPts val="0"/>
              </a:spcBef>
              <a:buNone/>
              <a:defRPr sz="1400"/>
            </a:lvl2pPr>
            <a:lvl3pPr marL="0" indent="0">
              <a:buNone/>
              <a:defRPr sz="1400"/>
            </a:lvl3pPr>
            <a:lvl4pPr>
              <a:spcBef>
                <a:spcPts val="0"/>
              </a:spcBef>
              <a:defRPr sz="1400" b="0"/>
            </a:lvl4pPr>
            <a:lvl5pPr>
              <a:defRPr sz="1400"/>
            </a:lvl5pPr>
            <a:lvl6pPr>
              <a:spcBef>
                <a:spcPts val="0"/>
              </a:spcBef>
              <a:defRPr sz="1400"/>
            </a:lvl6pPr>
            <a:lvl7pPr>
              <a:spcBef>
                <a:spcPts val="0"/>
              </a:spcBef>
              <a:defRPr sz="1400"/>
            </a:lvl7pPr>
            <a:lvl8pPr>
              <a:spcBef>
                <a:spcPts val="0"/>
              </a:spcBef>
              <a:defRPr sz="1400"/>
            </a:lvl8pPr>
            <a:lvl9pPr>
              <a:spcBef>
                <a:spcPts val="0"/>
              </a:spcBef>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2923441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F4F5A6E-6889-4DD3-95D0-2217BC45EEA2}"/>
              </a:ext>
            </a:extLst>
          </p:cNvPr>
          <p:cNvSpPr>
            <a:spLocks noGrp="1"/>
          </p:cNvSpPr>
          <p:nvPr>
            <p:ph type="pic" sz="quarter" idx="14" hasCustomPrompt="1"/>
          </p:nvPr>
        </p:nvSpPr>
        <p:spPr>
          <a:xfrm>
            <a:off x="4662571" y="1466987"/>
            <a:ext cx="4481429" cy="4581011"/>
          </a:xfrm>
          <a:solidFill>
            <a:schemeClr val="bg1">
              <a:lumMod val="65000"/>
            </a:schemeClr>
          </a:solidFill>
        </p:spPr>
        <p:txBody>
          <a:bodyPr lIns="360000" tIns="360000" rIns="360000" bIns="360000" anchor="t" anchorCtr="0"/>
          <a:lstStyle>
            <a:lvl1pPr algn="l">
              <a:defRPr sz="1050">
                <a:solidFill>
                  <a:schemeClr val="bg1"/>
                </a:solidFill>
              </a:defRPr>
            </a:lvl1pPr>
          </a:lstStyle>
          <a:p>
            <a:r>
              <a:rPr lang="en-US" dirty="0"/>
              <a:t>Click icon to add picture, if the icon is hidden behind title text, drag and drop the image form File Explorer, or click on the placeholder and select ‘Insert &gt; Picture’</a:t>
            </a:r>
            <a:endParaRPr lang="en-AU" dirty="0"/>
          </a:p>
        </p:txBody>
      </p:sp>
      <p:sp>
        <p:nvSpPr>
          <p:cNvPr id="13" name="Footer Placeholder 12">
            <a:extLst>
              <a:ext uri="{FF2B5EF4-FFF2-40B4-BE49-F238E27FC236}">
                <a16:creationId xmlns:a16="http://schemas.microsoft.com/office/drawing/2014/main" id="{53378D06-706B-400B-9672-207AFB63D0B2}"/>
              </a:ext>
            </a:extLst>
          </p:cNvPr>
          <p:cNvSpPr>
            <a:spLocks noGrp="1"/>
          </p:cNvSpPr>
          <p:nvPr>
            <p:ph type="ftr" sz="quarter" idx="11"/>
          </p:nvPr>
        </p:nvSpPr>
        <p:spPr/>
        <p:txBody>
          <a:bodyPr/>
          <a:lstStyle/>
          <a:p>
            <a:r>
              <a:rPr lang="en-AU"/>
              <a:t>Presentation Title. To update on all slides, select 'Insert &gt; Header &amp; Footer'</a:t>
            </a:r>
            <a:endParaRPr lang="en-GB" dirty="0"/>
          </a:p>
        </p:txBody>
      </p:sp>
      <p:sp>
        <p:nvSpPr>
          <p:cNvPr id="5" name="Text Placeholder 4">
            <a:extLst>
              <a:ext uri="{FF2B5EF4-FFF2-40B4-BE49-F238E27FC236}">
                <a16:creationId xmlns:a16="http://schemas.microsoft.com/office/drawing/2014/main" id="{FCB981C6-8E47-4B22-BB7D-2C2CA46A1504}"/>
              </a:ext>
            </a:extLst>
          </p:cNvPr>
          <p:cNvSpPr>
            <a:spLocks noGrp="1"/>
          </p:cNvSpPr>
          <p:nvPr>
            <p:ph type="body" sz="quarter" idx="15"/>
          </p:nvPr>
        </p:nvSpPr>
        <p:spPr>
          <a:xfrm>
            <a:off x="325777" y="1368317"/>
            <a:ext cx="3647587" cy="46796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46830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images">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F4F5A6E-6889-4DD3-95D0-2217BC45EEA2}"/>
              </a:ext>
            </a:extLst>
          </p:cNvPr>
          <p:cNvSpPr>
            <a:spLocks noGrp="1"/>
          </p:cNvSpPr>
          <p:nvPr>
            <p:ph type="pic" sz="quarter" idx="14" hasCustomPrompt="1"/>
          </p:nvPr>
        </p:nvSpPr>
        <p:spPr>
          <a:xfrm>
            <a:off x="4662571" y="1466987"/>
            <a:ext cx="4481429" cy="2216928"/>
          </a:xfrm>
          <a:solidFill>
            <a:schemeClr val="bg1">
              <a:lumMod val="65000"/>
            </a:schemeClr>
          </a:solidFill>
        </p:spPr>
        <p:txBody>
          <a:bodyPr lIns="360000" tIns="360000" rIns="360000" bIns="360000" anchor="t" anchorCtr="0"/>
          <a:lstStyle>
            <a:lvl1pPr algn="l">
              <a:defRPr sz="1050">
                <a:solidFill>
                  <a:schemeClr val="bg1"/>
                </a:solidFill>
              </a:defRPr>
            </a:lvl1pPr>
          </a:lstStyle>
          <a:p>
            <a:r>
              <a:rPr lang="en-US" dirty="0"/>
              <a:t>Click icon to add picture, if the icon is hidden behind title text, drag and drop the image form File Explorer, or click on the placeholder and select ‘Insert &gt; Picture’</a:t>
            </a:r>
            <a:endParaRPr lang="en-AU" dirty="0"/>
          </a:p>
        </p:txBody>
      </p:sp>
      <p:sp>
        <p:nvSpPr>
          <p:cNvPr id="13" name="Footer Placeholder 12">
            <a:extLst>
              <a:ext uri="{FF2B5EF4-FFF2-40B4-BE49-F238E27FC236}">
                <a16:creationId xmlns:a16="http://schemas.microsoft.com/office/drawing/2014/main" id="{53378D06-706B-400B-9672-207AFB63D0B2}"/>
              </a:ext>
            </a:extLst>
          </p:cNvPr>
          <p:cNvSpPr>
            <a:spLocks noGrp="1"/>
          </p:cNvSpPr>
          <p:nvPr>
            <p:ph type="ftr" sz="quarter" idx="11"/>
          </p:nvPr>
        </p:nvSpPr>
        <p:spPr/>
        <p:txBody>
          <a:bodyPr/>
          <a:lstStyle/>
          <a:p>
            <a:r>
              <a:rPr lang="en-AU"/>
              <a:t>Presentation Title. To update on all slides, select 'Insert &gt; Header &amp; Footer'</a:t>
            </a:r>
            <a:endParaRPr lang="en-GB" dirty="0"/>
          </a:p>
        </p:txBody>
      </p:sp>
      <p:sp>
        <p:nvSpPr>
          <p:cNvPr id="5" name="Text Placeholder 4">
            <a:extLst>
              <a:ext uri="{FF2B5EF4-FFF2-40B4-BE49-F238E27FC236}">
                <a16:creationId xmlns:a16="http://schemas.microsoft.com/office/drawing/2014/main" id="{FCB981C6-8E47-4B22-BB7D-2C2CA46A1504}"/>
              </a:ext>
            </a:extLst>
          </p:cNvPr>
          <p:cNvSpPr>
            <a:spLocks noGrp="1"/>
          </p:cNvSpPr>
          <p:nvPr>
            <p:ph type="body" sz="quarter" idx="15"/>
          </p:nvPr>
        </p:nvSpPr>
        <p:spPr>
          <a:xfrm>
            <a:off x="325777" y="1368317"/>
            <a:ext cx="3647587" cy="46796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7">
            <a:extLst>
              <a:ext uri="{FF2B5EF4-FFF2-40B4-BE49-F238E27FC236}">
                <a16:creationId xmlns:a16="http://schemas.microsoft.com/office/drawing/2014/main" id="{EBDB8367-8AF1-4A55-AD58-4E78C67A4429}"/>
              </a:ext>
            </a:extLst>
          </p:cNvPr>
          <p:cNvSpPr>
            <a:spLocks noGrp="1"/>
          </p:cNvSpPr>
          <p:nvPr>
            <p:ph type="pic" sz="quarter" idx="16" hasCustomPrompt="1"/>
          </p:nvPr>
        </p:nvSpPr>
        <p:spPr>
          <a:xfrm>
            <a:off x="4662571" y="3831069"/>
            <a:ext cx="4481429" cy="2216928"/>
          </a:xfrm>
          <a:solidFill>
            <a:schemeClr val="bg1">
              <a:lumMod val="65000"/>
            </a:schemeClr>
          </a:solidFill>
        </p:spPr>
        <p:txBody>
          <a:bodyPr lIns="360000" tIns="360000" rIns="360000" bIns="360000" anchor="t" anchorCtr="0"/>
          <a:lstStyle>
            <a:lvl1pPr algn="l">
              <a:defRPr sz="1050">
                <a:solidFill>
                  <a:schemeClr val="bg1"/>
                </a:solidFill>
              </a:defRPr>
            </a:lvl1pPr>
          </a:lstStyle>
          <a:p>
            <a:r>
              <a:rPr lang="en-US" dirty="0"/>
              <a:t>Click icon to add picture, if the icon is hidden behind title text, drag and drop the image form File Explorer, or click on the placeholder and select ‘Insert &gt; Picture’</a:t>
            </a:r>
            <a:endParaRPr lang="en-AU" dirty="0"/>
          </a:p>
        </p:txBody>
      </p:sp>
    </p:spTree>
    <p:extLst>
      <p:ext uri="{BB962C8B-B14F-4D97-AF65-F5344CB8AC3E}">
        <p14:creationId xmlns:p14="http://schemas.microsoft.com/office/powerpoint/2010/main" val="30661007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8058C39-2BE5-4632-8CFF-1A4F7C3D538C}"/>
              </a:ext>
            </a:extLst>
          </p:cNvPr>
          <p:cNvSpPr/>
          <p:nvPr userDrawn="1"/>
        </p:nvSpPr>
        <p:spPr>
          <a:xfrm>
            <a:off x="4662570" y="1466986"/>
            <a:ext cx="4481430" cy="458101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Footer Placeholder 12">
            <a:extLst>
              <a:ext uri="{FF2B5EF4-FFF2-40B4-BE49-F238E27FC236}">
                <a16:creationId xmlns:a16="http://schemas.microsoft.com/office/drawing/2014/main" id="{53378D06-706B-400B-9672-207AFB63D0B2}"/>
              </a:ext>
            </a:extLst>
          </p:cNvPr>
          <p:cNvSpPr>
            <a:spLocks noGrp="1"/>
          </p:cNvSpPr>
          <p:nvPr>
            <p:ph type="ftr" sz="quarter" idx="11"/>
          </p:nvPr>
        </p:nvSpPr>
        <p:spPr/>
        <p:txBody>
          <a:bodyPr/>
          <a:lstStyle/>
          <a:p>
            <a:r>
              <a:rPr lang="en-AU"/>
              <a:t>Presentation Title. To update on all slides, select 'Insert &gt; Header &amp; Footer'</a:t>
            </a:r>
            <a:endParaRPr lang="en-GB" dirty="0"/>
          </a:p>
        </p:txBody>
      </p:sp>
      <p:sp>
        <p:nvSpPr>
          <p:cNvPr id="5" name="Text Placeholder 4">
            <a:extLst>
              <a:ext uri="{FF2B5EF4-FFF2-40B4-BE49-F238E27FC236}">
                <a16:creationId xmlns:a16="http://schemas.microsoft.com/office/drawing/2014/main" id="{FCB981C6-8E47-4B22-BB7D-2C2CA46A1504}"/>
              </a:ext>
            </a:extLst>
          </p:cNvPr>
          <p:cNvSpPr>
            <a:spLocks noGrp="1"/>
          </p:cNvSpPr>
          <p:nvPr>
            <p:ph type="body" sz="quarter" idx="15"/>
          </p:nvPr>
        </p:nvSpPr>
        <p:spPr>
          <a:xfrm>
            <a:off x="325777" y="1368317"/>
            <a:ext cx="3647587" cy="46796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hart Placeholder 2">
            <a:extLst>
              <a:ext uri="{FF2B5EF4-FFF2-40B4-BE49-F238E27FC236}">
                <a16:creationId xmlns:a16="http://schemas.microsoft.com/office/drawing/2014/main" id="{04FD2AD0-168B-4E57-B008-00239BB7AF4C}"/>
              </a:ext>
            </a:extLst>
          </p:cNvPr>
          <p:cNvSpPr>
            <a:spLocks noGrp="1"/>
          </p:cNvSpPr>
          <p:nvPr>
            <p:ph type="chart" sz="quarter" idx="16"/>
          </p:nvPr>
        </p:nvSpPr>
        <p:spPr>
          <a:xfrm>
            <a:off x="4934857" y="1954592"/>
            <a:ext cx="3883367" cy="3502781"/>
          </a:xfrm>
          <a:noFill/>
        </p:spPr>
        <p:txBody>
          <a:bodyPr/>
          <a:lstStyle/>
          <a:p>
            <a:r>
              <a:rPr lang="en-US"/>
              <a:t>Click icon to add chart</a:t>
            </a:r>
          </a:p>
        </p:txBody>
      </p:sp>
    </p:spTree>
    <p:extLst>
      <p:ext uri="{BB962C8B-B14F-4D97-AF65-F5344CB8AC3E}">
        <p14:creationId xmlns:p14="http://schemas.microsoft.com/office/powerpoint/2010/main" val="36180938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raphic char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8058C39-2BE5-4632-8CFF-1A4F7C3D538C}"/>
              </a:ext>
            </a:extLst>
          </p:cNvPr>
          <p:cNvSpPr/>
          <p:nvPr userDrawn="1"/>
        </p:nvSpPr>
        <p:spPr>
          <a:xfrm>
            <a:off x="4662570" y="1466986"/>
            <a:ext cx="4481430" cy="458101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Footer Placeholder 12">
            <a:extLst>
              <a:ext uri="{FF2B5EF4-FFF2-40B4-BE49-F238E27FC236}">
                <a16:creationId xmlns:a16="http://schemas.microsoft.com/office/drawing/2014/main" id="{53378D06-706B-400B-9672-207AFB63D0B2}"/>
              </a:ext>
            </a:extLst>
          </p:cNvPr>
          <p:cNvSpPr>
            <a:spLocks noGrp="1"/>
          </p:cNvSpPr>
          <p:nvPr>
            <p:ph type="ftr" sz="quarter" idx="11"/>
          </p:nvPr>
        </p:nvSpPr>
        <p:spPr/>
        <p:txBody>
          <a:bodyPr/>
          <a:lstStyle/>
          <a:p>
            <a:r>
              <a:rPr lang="en-AU"/>
              <a:t>Presentation Title. To update on all slides, select 'Insert &gt; Header &amp; Footer'</a:t>
            </a:r>
            <a:endParaRPr lang="en-GB" dirty="0"/>
          </a:p>
        </p:txBody>
      </p:sp>
      <p:sp>
        <p:nvSpPr>
          <p:cNvPr id="5" name="Text Placeholder 4">
            <a:extLst>
              <a:ext uri="{FF2B5EF4-FFF2-40B4-BE49-F238E27FC236}">
                <a16:creationId xmlns:a16="http://schemas.microsoft.com/office/drawing/2014/main" id="{FCB981C6-8E47-4B22-BB7D-2C2CA46A1504}"/>
              </a:ext>
            </a:extLst>
          </p:cNvPr>
          <p:cNvSpPr>
            <a:spLocks noGrp="1"/>
          </p:cNvSpPr>
          <p:nvPr>
            <p:ph type="body" sz="quarter" idx="15"/>
          </p:nvPr>
        </p:nvSpPr>
        <p:spPr>
          <a:xfrm>
            <a:off x="325777" y="1368317"/>
            <a:ext cx="3647587" cy="46796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5">
            <a:extLst>
              <a:ext uri="{FF2B5EF4-FFF2-40B4-BE49-F238E27FC236}">
                <a16:creationId xmlns:a16="http://schemas.microsoft.com/office/drawing/2014/main" id="{15FB250B-9089-4E22-A889-850AE883E591}"/>
              </a:ext>
            </a:extLst>
          </p:cNvPr>
          <p:cNvSpPr>
            <a:spLocks noGrp="1"/>
          </p:cNvSpPr>
          <p:nvPr>
            <p:ph type="pic" sz="quarter" idx="16" hasCustomPrompt="1"/>
          </p:nvPr>
        </p:nvSpPr>
        <p:spPr>
          <a:xfrm>
            <a:off x="5133975" y="1973263"/>
            <a:ext cx="3575050" cy="3600450"/>
          </a:xfrm>
        </p:spPr>
        <p:txBody>
          <a:bodyPr/>
          <a:lstStyle>
            <a:lvl1pPr>
              <a:defRPr/>
            </a:lvl1pPr>
          </a:lstStyle>
          <a:p>
            <a:r>
              <a:rPr lang="en-US" dirty="0"/>
              <a:t>Graphic chart</a:t>
            </a:r>
          </a:p>
        </p:txBody>
      </p:sp>
    </p:spTree>
    <p:extLst>
      <p:ext uri="{BB962C8B-B14F-4D97-AF65-F5344CB8AC3E}">
        <p14:creationId xmlns:p14="http://schemas.microsoft.com/office/powerpoint/2010/main" val="34674242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hank you-white">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AA26F4BF-C61C-4FCD-9CCA-B520A974D90E}"/>
              </a:ext>
            </a:extLst>
          </p:cNvPr>
          <p:cNvSpPr txBox="1"/>
          <p:nvPr userDrawn="1"/>
        </p:nvSpPr>
        <p:spPr>
          <a:xfrm>
            <a:off x="339054" y="2321995"/>
            <a:ext cx="4126684" cy="784830"/>
          </a:xfrm>
          <a:prstGeom prst="rect">
            <a:avLst/>
          </a:prstGeom>
          <a:noFill/>
        </p:spPr>
        <p:txBody>
          <a:bodyPr wrap="square" rtlCol="0">
            <a:spAutoFit/>
          </a:bodyPr>
          <a:lstStyle/>
          <a:p>
            <a:r>
              <a:rPr lang="en-AU" sz="4500" b="1" cap="all" spc="-100" baseline="0" dirty="0">
                <a:latin typeface="Nunito" panose="00000800000000000000" pitchFamily="2" charset="0"/>
              </a:rPr>
              <a:t>Thank you</a:t>
            </a:r>
          </a:p>
        </p:txBody>
      </p:sp>
      <p:sp>
        <p:nvSpPr>
          <p:cNvPr id="8" name="Footer Placeholder 7">
            <a:extLst>
              <a:ext uri="{FF2B5EF4-FFF2-40B4-BE49-F238E27FC236}">
                <a16:creationId xmlns:a16="http://schemas.microsoft.com/office/drawing/2014/main" id="{42136E3C-E12F-46F9-83BE-614EB05C5C22}"/>
              </a:ext>
            </a:extLst>
          </p:cNvPr>
          <p:cNvSpPr>
            <a:spLocks noGrp="1"/>
          </p:cNvSpPr>
          <p:nvPr>
            <p:ph type="ftr" sz="quarter" idx="11"/>
          </p:nvPr>
        </p:nvSpPr>
        <p:spPr/>
        <p:txBody>
          <a:bodyPr/>
          <a:lstStyle/>
          <a:p>
            <a:r>
              <a:rPr lang="en-AU"/>
              <a:t>Presentation Title. To update on all slides, select 'Insert &gt; Header &amp; Footer'</a:t>
            </a:r>
            <a:endParaRPr lang="en-GB" dirty="0"/>
          </a:p>
        </p:txBody>
      </p:sp>
      <p:sp>
        <p:nvSpPr>
          <p:cNvPr id="15" name="TextBox 14">
            <a:extLst>
              <a:ext uri="{FF2B5EF4-FFF2-40B4-BE49-F238E27FC236}">
                <a16:creationId xmlns:a16="http://schemas.microsoft.com/office/drawing/2014/main" id="{CC7FD653-7E86-482C-B376-C4AD811DA008}"/>
              </a:ext>
            </a:extLst>
          </p:cNvPr>
          <p:cNvSpPr txBox="1"/>
          <p:nvPr userDrawn="1"/>
        </p:nvSpPr>
        <p:spPr>
          <a:xfrm>
            <a:off x="339053" y="5742408"/>
            <a:ext cx="1798968" cy="338554"/>
          </a:xfrm>
          <a:prstGeom prst="rect">
            <a:avLst/>
          </a:prstGeom>
          <a:noFill/>
        </p:spPr>
        <p:txBody>
          <a:bodyPr wrap="square" rtlCol="0">
            <a:spAutoFit/>
          </a:bodyPr>
          <a:lstStyle/>
          <a:p>
            <a:pPr algn="l"/>
            <a:r>
              <a:rPr lang="en-US" sz="1600" b="1" spc="-20" baseline="0" dirty="0">
                <a:solidFill>
                  <a:schemeClr val="tx1"/>
                </a:solidFill>
              </a:rPr>
              <a:t>@ANZSOG</a:t>
            </a:r>
          </a:p>
        </p:txBody>
      </p:sp>
      <p:grpSp>
        <p:nvGrpSpPr>
          <p:cNvPr id="16" name="Group 14">
            <a:extLst>
              <a:ext uri="{FF2B5EF4-FFF2-40B4-BE49-F238E27FC236}">
                <a16:creationId xmlns:a16="http://schemas.microsoft.com/office/drawing/2014/main" id="{02478CE4-1321-4125-B2D1-81BB49AD07F3}"/>
              </a:ext>
            </a:extLst>
          </p:cNvPr>
          <p:cNvGrpSpPr>
            <a:grpSpLocks noChangeAspect="1"/>
          </p:cNvGrpSpPr>
          <p:nvPr userDrawn="1"/>
        </p:nvGrpSpPr>
        <p:grpSpPr bwMode="auto">
          <a:xfrm>
            <a:off x="432836" y="6189437"/>
            <a:ext cx="1529255" cy="241298"/>
            <a:chOff x="1338" y="4022"/>
            <a:chExt cx="488" cy="77"/>
          </a:xfrm>
          <a:solidFill>
            <a:schemeClr val="tx1"/>
          </a:solidFill>
        </p:grpSpPr>
        <p:sp>
          <p:nvSpPr>
            <p:cNvPr id="17" name="Freeform 15">
              <a:extLst>
                <a:ext uri="{FF2B5EF4-FFF2-40B4-BE49-F238E27FC236}">
                  <a16:creationId xmlns:a16="http://schemas.microsoft.com/office/drawing/2014/main" id="{0DFA20B9-8ADC-4D93-A136-C16150B96FA0}"/>
                </a:ext>
              </a:extLst>
            </p:cNvPr>
            <p:cNvSpPr>
              <a:spLocks/>
            </p:cNvSpPr>
            <p:nvPr userDrawn="1"/>
          </p:nvSpPr>
          <p:spPr bwMode="auto">
            <a:xfrm>
              <a:off x="1338" y="4023"/>
              <a:ext cx="35" cy="71"/>
            </a:xfrm>
            <a:custGeom>
              <a:avLst/>
              <a:gdLst>
                <a:gd name="T0" fmla="*/ 107 w 171"/>
                <a:gd name="T1" fmla="*/ 126 h 350"/>
                <a:gd name="T2" fmla="*/ 171 w 171"/>
                <a:gd name="T3" fmla="*/ 126 h 350"/>
                <a:gd name="T4" fmla="*/ 168 w 171"/>
                <a:gd name="T5" fmla="*/ 186 h 350"/>
                <a:gd name="T6" fmla="*/ 107 w 171"/>
                <a:gd name="T7" fmla="*/ 186 h 350"/>
                <a:gd name="T8" fmla="*/ 107 w 171"/>
                <a:gd name="T9" fmla="*/ 350 h 350"/>
                <a:gd name="T10" fmla="*/ 43 w 171"/>
                <a:gd name="T11" fmla="*/ 350 h 350"/>
                <a:gd name="T12" fmla="*/ 43 w 171"/>
                <a:gd name="T13" fmla="*/ 186 h 350"/>
                <a:gd name="T14" fmla="*/ 0 w 171"/>
                <a:gd name="T15" fmla="*/ 186 h 350"/>
                <a:gd name="T16" fmla="*/ 0 w 171"/>
                <a:gd name="T17" fmla="*/ 126 h 350"/>
                <a:gd name="T18" fmla="*/ 43 w 171"/>
                <a:gd name="T19" fmla="*/ 126 h 350"/>
                <a:gd name="T20" fmla="*/ 43 w 171"/>
                <a:gd name="T21" fmla="*/ 123 h 350"/>
                <a:gd name="T22" fmla="*/ 43 w 171"/>
                <a:gd name="T23" fmla="*/ 76 h 350"/>
                <a:gd name="T24" fmla="*/ 58 w 171"/>
                <a:gd name="T25" fmla="*/ 30 h 350"/>
                <a:gd name="T26" fmla="*/ 102 w 171"/>
                <a:gd name="T27" fmla="*/ 3 h 350"/>
                <a:gd name="T28" fmla="*/ 142 w 171"/>
                <a:gd name="T29" fmla="*/ 0 h 350"/>
                <a:gd name="T30" fmla="*/ 169 w 171"/>
                <a:gd name="T31" fmla="*/ 2 h 350"/>
                <a:gd name="T32" fmla="*/ 170 w 171"/>
                <a:gd name="T33" fmla="*/ 2 h 350"/>
                <a:gd name="T34" fmla="*/ 169 w 171"/>
                <a:gd name="T35" fmla="*/ 58 h 350"/>
                <a:gd name="T36" fmla="*/ 165 w 171"/>
                <a:gd name="T37" fmla="*/ 58 h 350"/>
                <a:gd name="T38" fmla="*/ 125 w 171"/>
                <a:gd name="T39" fmla="*/ 58 h 350"/>
                <a:gd name="T40" fmla="*/ 107 w 171"/>
                <a:gd name="T41" fmla="*/ 76 h 350"/>
                <a:gd name="T42" fmla="*/ 107 w 171"/>
                <a:gd name="T43" fmla="*/ 126 h 350"/>
                <a:gd name="T44" fmla="*/ 107 w 171"/>
                <a:gd name="T45" fmla="*/ 126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1" h="350">
                  <a:moveTo>
                    <a:pt x="107" y="126"/>
                  </a:moveTo>
                  <a:cubicBezTo>
                    <a:pt x="171" y="126"/>
                    <a:pt x="171" y="126"/>
                    <a:pt x="171" y="126"/>
                  </a:cubicBezTo>
                  <a:cubicBezTo>
                    <a:pt x="170" y="146"/>
                    <a:pt x="169" y="166"/>
                    <a:pt x="168" y="186"/>
                  </a:cubicBezTo>
                  <a:cubicBezTo>
                    <a:pt x="107" y="186"/>
                    <a:pt x="107" y="186"/>
                    <a:pt x="107" y="186"/>
                  </a:cubicBezTo>
                  <a:cubicBezTo>
                    <a:pt x="107" y="350"/>
                    <a:pt x="107" y="350"/>
                    <a:pt x="107" y="350"/>
                  </a:cubicBezTo>
                  <a:cubicBezTo>
                    <a:pt x="43" y="350"/>
                    <a:pt x="43" y="350"/>
                    <a:pt x="43" y="350"/>
                  </a:cubicBezTo>
                  <a:cubicBezTo>
                    <a:pt x="43" y="186"/>
                    <a:pt x="43" y="186"/>
                    <a:pt x="43" y="186"/>
                  </a:cubicBezTo>
                  <a:cubicBezTo>
                    <a:pt x="0" y="186"/>
                    <a:pt x="0" y="186"/>
                    <a:pt x="0" y="186"/>
                  </a:cubicBezTo>
                  <a:cubicBezTo>
                    <a:pt x="0" y="126"/>
                    <a:pt x="0" y="126"/>
                    <a:pt x="0" y="126"/>
                  </a:cubicBezTo>
                  <a:cubicBezTo>
                    <a:pt x="43" y="126"/>
                    <a:pt x="43" y="126"/>
                    <a:pt x="43" y="126"/>
                  </a:cubicBezTo>
                  <a:cubicBezTo>
                    <a:pt x="43" y="123"/>
                    <a:pt x="43" y="123"/>
                    <a:pt x="43" y="123"/>
                  </a:cubicBezTo>
                  <a:cubicBezTo>
                    <a:pt x="43" y="107"/>
                    <a:pt x="43" y="91"/>
                    <a:pt x="43" y="76"/>
                  </a:cubicBezTo>
                  <a:cubicBezTo>
                    <a:pt x="44" y="59"/>
                    <a:pt x="48" y="43"/>
                    <a:pt x="58" y="30"/>
                  </a:cubicBezTo>
                  <a:cubicBezTo>
                    <a:pt x="69" y="15"/>
                    <a:pt x="85" y="7"/>
                    <a:pt x="102" y="3"/>
                  </a:cubicBezTo>
                  <a:cubicBezTo>
                    <a:pt x="116" y="0"/>
                    <a:pt x="129" y="0"/>
                    <a:pt x="142" y="0"/>
                  </a:cubicBezTo>
                  <a:cubicBezTo>
                    <a:pt x="151" y="1"/>
                    <a:pt x="160" y="1"/>
                    <a:pt x="169" y="2"/>
                  </a:cubicBezTo>
                  <a:cubicBezTo>
                    <a:pt x="169" y="2"/>
                    <a:pt x="170" y="2"/>
                    <a:pt x="170" y="2"/>
                  </a:cubicBezTo>
                  <a:cubicBezTo>
                    <a:pt x="170" y="21"/>
                    <a:pt x="170" y="40"/>
                    <a:pt x="169" y="58"/>
                  </a:cubicBezTo>
                  <a:cubicBezTo>
                    <a:pt x="168" y="58"/>
                    <a:pt x="166" y="58"/>
                    <a:pt x="165" y="58"/>
                  </a:cubicBezTo>
                  <a:cubicBezTo>
                    <a:pt x="152" y="58"/>
                    <a:pt x="139" y="58"/>
                    <a:pt x="125" y="58"/>
                  </a:cubicBezTo>
                  <a:cubicBezTo>
                    <a:pt x="114" y="59"/>
                    <a:pt x="108" y="65"/>
                    <a:pt x="107" y="76"/>
                  </a:cubicBezTo>
                  <a:cubicBezTo>
                    <a:pt x="107" y="93"/>
                    <a:pt x="107" y="109"/>
                    <a:pt x="107" y="126"/>
                  </a:cubicBezTo>
                  <a:cubicBezTo>
                    <a:pt x="107" y="126"/>
                    <a:pt x="107" y="126"/>
                    <a:pt x="107" y="12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Freeform 16">
              <a:extLst>
                <a:ext uri="{FF2B5EF4-FFF2-40B4-BE49-F238E27FC236}">
                  <a16:creationId xmlns:a16="http://schemas.microsoft.com/office/drawing/2014/main" id="{4B99139C-09B9-4331-8DD8-A65E5DDB5ADE}"/>
                </a:ext>
              </a:extLst>
            </p:cNvPr>
            <p:cNvSpPr>
              <a:spLocks/>
            </p:cNvSpPr>
            <p:nvPr userDrawn="1"/>
          </p:nvSpPr>
          <p:spPr bwMode="auto">
            <a:xfrm>
              <a:off x="1618" y="4045"/>
              <a:ext cx="49" cy="50"/>
            </a:xfrm>
            <a:custGeom>
              <a:avLst/>
              <a:gdLst>
                <a:gd name="T0" fmla="*/ 79 w 241"/>
                <a:gd name="T1" fmla="*/ 6 h 245"/>
                <a:gd name="T2" fmla="*/ 79 w 241"/>
                <a:gd name="T3" fmla="*/ 38 h 245"/>
                <a:gd name="T4" fmla="*/ 79 w 241"/>
                <a:gd name="T5" fmla="*/ 39 h 245"/>
                <a:gd name="T6" fmla="*/ 81 w 241"/>
                <a:gd name="T7" fmla="*/ 36 h 245"/>
                <a:gd name="T8" fmla="*/ 109 w 241"/>
                <a:gd name="T9" fmla="*/ 10 h 245"/>
                <a:gd name="T10" fmla="*/ 139 w 241"/>
                <a:gd name="T11" fmla="*/ 1 h 245"/>
                <a:gd name="T12" fmla="*/ 181 w 241"/>
                <a:gd name="T13" fmla="*/ 5 h 245"/>
                <a:gd name="T14" fmla="*/ 231 w 241"/>
                <a:gd name="T15" fmla="*/ 51 h 245"/>
                <a:gd name="T16" fmla="*/ 240 w 241"/>
                <a:gd name="T17" fmla="*/ 87 h 245"/>
                <a:gd name="T18" fmla="*/ 241 w 241"/>
                <a:gd name="T19" fmla="*/ 111 h 245"/>
                <a:gd name="T20" fmla="*/ 241 w 241"/>
                <a:gd name="T21" fmla="*/ 240 h 245"/>
                <a:gd name="T22" fmla="*/ 241 w 241"/>
                <a:gd name="T23" fmla="*/ 244 h 245"/>
                <a:gd name="T24" fmla="*/ 162 w 241"/>
                <a:gd name="T25" fmla="*/ 244 h 245"/>
                <a:gd name="T26" fmla="*/ 162 w 241"/>
                <a:gd name="T27" fmla="*/ 240 h 245"/>
                <a:gd name="T28" fmla="*/ 162 w 241"/>
                <a:gd name="T29" fmla="*/ 184 h 245"/>
                <a:gd name="T30" fmla="*/ 162 w 241"/>
                <a:gd name="T31" fmla="*/ 117 h 245"/>
                <a:gd name="T32" fmla="*/ 159 w 241"/>
                <a:gd name="T33" fmla="*/ 93 h 245"/>
                <a:gd name="T34" fmla="*/ 152 w 241"/>
                <a:gd name="T35" fmla="*/ 77 h 245"/>
                <a:gd name="T36" fmla="*/ 128 w 241"/>
                <a:gd name="T37" fmla="*/ 63 h 245"/>
                <a:gd name="T38" fmla="*/ 112 w 241"/>
                <a:gd name="T39" fmla="*/ 64 h 245"/>
                <a:gd name="T40" fmla="*/ 90 w 241"/>
                <a:gd name="T41" fmla="*/ 78 h 245"/>
                <a:gd name="T42" fmla="*/ 79 w 241"/>
                <a:gd name="T43" fmla="*/ 105 h 245"/>
                <a:gd name="T44" fmla="*/ 79 w 241"/>
                <a:gd name="T45" fmla="*/ 114 h 245"/>
                <a:gd name="T46" fmla="*/ 79 w 241"/>
                <a:gd name="T47" fmla="*/ 240 h 245"/>
                <a:gd name="T48" fmla="*/ 79 w 241"/>
                <a:gd name="T49" fmla="*/ 244 h 245"/>
                <a:gd name="T50" fmla="*/ 0 w 241"/>
                <a:gd name="T51" fmla="*/ 244 h 245"/>
                <a:gd name="T52" fmla="*/ 0 w 241"/>
                <a:gd name="T53" fmla="*/ 6 h 245"/>
                <a:gd name="T54" fmla="*/ 79 w 241"/>
                <a:gd name="T55" fmla="*/ 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1" h="245">
                  <a:moveTo>
                    <a:pt x="79" y="6"/>
                  </a:moveTo>
                  <a:cubicBezTo>
                    <a:pt x="79" y="38"/>
                    <a:pt x="79" y="38"/>
                    <a:pt x="79" y="38"/>
                  </a:cubicBezTo>
                  <a:cubicBezTo>
                    <a:pt x="79" y="38"/>
                    <a:pt x="79" y="39"/>
                    <a:pt x="79" y="39"/>
                  </a:cubicBezTo>
                  <a:cubicBezTo>
                    <a:pt x="80" y="38"/>
                    <a:pt x="81" y="37"/>
                    <a:pt x="81" y="36"/>
                  </a:cubicBezTo>
                  <a:cubicBezTo>
                    <a:pt x="89" y="25"/>
                    <a:pt x="98" y="16"/>
                    <a:pt x="109" y="10"/>
                  </a:cubicBezTo>
                  <a:cubicBezTo>
                    <a:pt x="119" y="5"/>
                    <a:pt x="129" y="2"/>
                    <a:pt x="139" y="1"/>
                  </a:cubicBezTo>
                  <a:cubicBezTo>
                    <a:pt x="153" y="0"/>
                    <a:pt x="167" y="1"/>
                    <a:pt x="181" y="5"/>
                  </a:cubicBezTo>
                  <a:cubicBezTo>
                    <a:pt x="204" y="12"/>
                    <a:pt x="221" y="28"/>
                    <a:pt x="231" y="51"/>
                  </a:cubicBezTo>
                  <a:cubicBezTo>
                    <a:pt x="236" y="62"/>
                    <a:pt x="239" y="75"/>
                    <a:pt x="240" y="87"/>
                  </a:cubicBezTo>
                  <a:cubicBezTo>
                    <a:pt x="241" y="95"/>
                    <a:pt x="241" y="103"/>
                    <a:pt x="241" y="111"/>
                  </a:cubicBezTo>
                  <a:cubicBezTo>
                    <a:pt x="241" y="154"/>
                    <a:pt x="241" y="197"/>
                    <a:pt x="241" y="240"/>
                  </a:cubicBezTo>
                  <a:cubicBezTo>
                    <a:pt x="241" y="244"/>
                    <a:pt x="241" y="244"/>
                    <a:pt x="241" y="244"/>
                  </a:cubicBezTo>
                  <a:cubicBezTo>
                    <a:pt x="239" y="244"/>
                    <a:pt x="169" y="245"/>
                    <a:pt x="162" y="244"/>
                  </a:cubicBezTo>
                  <a:cubicBezTo>
                    <a:pt x="162" y="243"/>
                    <a:pt x="162" y="242"/>
                    <a:pt x="162" y="240"/>
                  </a:cubicBezTo>
                  <a:cubicBezTo>
                    <a:pt x="162" y="222"/>
                    <a:pt x="162" y="203"/>
                    <a:pt x="162" y="184"/>
                  </a:cubicBezTo>
                  <a:cubicBezTo>
                    <a:pt x="162" y="162"/>
                    <a:pt x="162" y="139"/>
                    <a:pt x="162" y="117"/>
                  </a:cubicBezTo>
                  <a:cubicBezTo>
                    <a:pt x="162" y="109"/>
                    <a:pt x="161" y="101"/>
                    <a:pt x="159" y="93"/>
                  </a:cubicBezTo>
                  <a:cubicBezTo>
                    <a:pt x="158" y="87"/>
                    <a:pt x="156" y="82"/>
                    <a:pt x="152" y="77"/>
                  </a:cubicBezTo>
                  <a:cubicBezTo>
                    <a:pt x="146" y="69"/>
                    <a:pt x="138" y="64"/>
                    <a:pt x="128" y="63"/>
                  </a:cubicBezTo>
                  <a:cubicBezTo>
                    <a:pt x="122" y="63"/>
                    <a:pt x="117" y="63"/>
                    <a:pt x="112" y="64"/>
                  </a:cubicBezTo>
                  <a:cubicBezTo>
                    <a:pt x="103" y="66"/>
                    <a:pt x="96" y="71"/>
                    <a:pt x="90" y="78"/>
                  </a:cubicBezTo>
                  <a:cubicBezTo>
                    <a:pt x="83" y="86"/>
                    <a:pt x="79" y="95"/>
                    <a:pt x="79" y="105"/>
                  </a:cubicBezTo>
                  <a:cubicBezTo>
                    <a:pt x="79" y="108"/>
                    <a:pt x="79" y="111"/>
                    <a:pt x="79" y="114"/>
                  </a:cubicBezTo>
                  <a:cubicBezTo>
                    <a:pt x="79" y="156"/>
                    <a:pt x="79" y="198"/>
                    <a:pt x="79" y="240"/>
                  </a:cubicBezTo>
                  <a:cubicBezTo>
                    <a:pt x="79" y="244"/>
                    <a:pt x="79" y="244"/>
                    <a:pt x="79" y="244"/>
                  </a:cubicBezTo>
                  <a:cubicBezTo>
                    <a:pt x="0" y="244"/>
                    <a:pt x="0" y="244"/>
                    <a:pt x="0" y="244"/>
                  </a:cubicBezTo>
                  <a:cubicBezTo>
                    <a:pt x="0" y="165"/>
                    <a:pt x="1" y="86"/>
                    <a:pt x="0" y="6"/>
                  </a:cubicBezTo>
                  <a:cubicBezTo>
                    <a:pt x="2" y="6"/>
                    <a:pt x="76" y="6"/>
                    <a:pt x="79" y="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17">
              <a:extLst>
                <a:ext uri="{FF2B5EF4-FFF2-40B4-BE49-F238E27FC236}">
                  <a16:creationId xmlns:a16="http://schemas.microsoft.com/office/drawing/2014/main" id="{83CF0F54-E5C2-4A54-ABE1-2D13CAB3BB2C}"/>
                </a:ext>
              </a:extLst>
            </p:cNvPr>
            <p:cNvSpPr>
              <a:spLocks/>
            </p:cNvSpPr>
            <p:nvPr userDrawn="1"/>
          </p:nvSpPr>
          <p:spPr bwMode="auto">
            <a:xfrm>
              <a:off x="1594" y="4046"/>
              <a:ext cx="16" cy="49"/>
            </a:xfrm>
            <a:custGeom>
              <a:avLst/>
              <a:gdLst>
                <a:gd name="T0" fmla="*/ 0 w 79"/>
                <a:gd name="T1" fmla="*/ 0 h 238"/>
                <a:gd name="T2" fmla="*/ 78 w 79"/>
                <a:gd name="T3" fmla="*/ 0 h 238"/>
                <a:gd name="T4" fmla="*/ 79 w 79"/>
                <a:gd name="T5" fmla="*/ 238 h 238"/>
                <a:gd name="T6" fmla="*/ 0 w 79"/>
                <a:gd name="T7" fmla="*/ 238 h 238"/>
                <a:gd name="T8" fmla="*/ 0 w 79"/>
                <a:gd name="T9" fmla="*/ 0 h 238"/>
              </a:gdLst>
              <a:ahLst/>
              <a:cxnLst>
                <a:cxn ang="0">
                  <a:pos x="T0" y="T1"/>
                </a:cxn>
                <a:cxn ang="0">
                  <a:pos x="T2" y="T3"/>
                </a:cxn>
                <a:cxn ang="0">
                  <a:pos x="T4" y="T5"/>
                </a:cxn>
                <a:cxn ang="0">
                  <a:pos x="T6" y="T7"/>
                </a:cxn>
                <a:cxn ang="0">
                  <a:pos x="T8" y="T9"/>
                </a:cxn>
              </a:cxnLst>
              <a:rect l="0" t="0" r="r" b="b"/>
              <a:pathLst>
                <a:path w="79" h="238">
                  <a:moveTo>
                    <a:pt x="0" y="0"/>
                  </a:moveTo>
                  <a:cubicBezTo>
                    <a:pt x="78" y="0"/>
                    <a:pt x="78" y="0"/>
                    <a:pt x="78" y="0"/>
                  </a:cubicBezTo>
                  <a:cubicBezTo>
                    <a:pt x="79" y="2"/>
                    <a:pt x="79" y="235"/>
                    <a:pt x="79" y="238"/>
                  </a:cubicBezTo>
                  <a:cubicBezTo>
                    <a:pt x="0" y="238"/>
                    <a:pt x="0" y="238"/>
                    <a:pt x="0" y="238"/>
                  </a:cubicBez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18">
              <a:extLst>
                <a:ext uri="{FF2B5EF4-FFF2-40B4-BE49-F238E27FC236}">
                  <a16:creationId xmlns:a16="http://schemas.microsoft.com/office/drawing/2014/main" id="{2B3FEBC9-7EE9-42FD-B310-54E825C07499}"/>
                </a:ext>
              </a:extLst>
            </p:cNvPr>
            <p:cNvSpPr>
              <a:spLocks/>
            </p:cNvSpPr>
            <p:nvPr userDrawn="1"/>
          </p:nvSpPr>
          <p:spPr bwMode="auto">
            <a:xfrm>
              <a:off x="1592" y="4023"/>
              <a:ext cx="19" cy="17"/>
            </a:xfrm>
            <a:custGeom>
              <a:avLst/>
              <a:gdLst>
                <a:gd name="T0" fmla="*/ 44 w 91"/>
                <a:gd name="T1" fmla="*/ 0 h 83"/>
                <a:gd name="T2" fmla="*/ 63 w 91"/>
                <a:gd name="T3" fmla="*/ 3 h 83"/>
                <a:gd name="T4" fmla="*/ 89 w 91"/>
                <a:gd name="T5" fmla="*/ 37 h 83"/>
                <a:gd name="T6" fmla="*/ 74 w 91"/>
                <a:gd name="T7" fmla="*/ 73 h 83"/>
                <a:gd name="T8" fmla="*/ 52 w 91"/>
                <a:gd name="T9" fmla="*/ 82 h 83"/>
                <a:gd name="T10" fmla="*/ 28 w 91"/>
                <a:gd name="T11" fmla="*/ 80 h 83"/>
                <a:gd name="T12" fmla="*/ 0 w 91"/>
                <a:gd name="T13" fmla="*/ 42 h 83"/>
                <a:gd name="T14" fmla="*/ 34 w 91"/>
                <a:gd name="T15" fmla="*/ 1 h 83"/>
                <a:gd name="T16" fmla="*/ 38 w 91"/>
                <a:gd name="T17" fmla="*/ 1 h 83"/>
                <a:gd name="T18" fmla="*/ 44 w 91"/>
                <a:gd name="T19"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83">
                  <a:moveTo>
                    <a:pt x="44" y="0"/>
                  </a:moveTo>
                  <a:cubicBezTo>
                    <a:pt x="51" y="0"/>
                    <a:pt x="57" y="1"/>
                    <a:pt x="63" y="3"/>
                  </a:cubicBezTo>
                  <a:cubicBezTo>
                    <a:pt x="78" y="9"/>
                    <a:pt x="87" y="21"/>
                    <a:pt x="89" y="37"/>
                  </a:cubicBezTo>
                  <a:cubicBezTo>
                    <a:pt x="91" y="51"/>
                    <a:pt x="86" y="64"/>
                    <a:pt x="74" y="73"/>
                  </a:cubicBezTo>
                  <a:cubicBezTo>
                    <a:pt x="68" y="78"/>
                    <a:pt x="60" y="81"/>
                    <a:pt x="52" y="82"/>
                  </a:cubicBezTo>
                  <a:cubicBezTo>
                    <a:pt x="44" y="83"/>
                    <a:pt x="36" y="83"/>
                    <a:pt x="28" y="80"/>
                  </a:cubicBezTo>
                  <a:cubicBezTo>
                    <a:pt x="11" y="74"/>
                    <a:pt x="0" y="60"/>
                    <a:pt x="0" y="42"/>
                  </a:cubicBezTo>
                  <a:cubicBezTo>
                    <a:pt x="0" y="23"/>
                    <a:pt x="11" y="6"/>
                    <a:pt x="34" y="1"/>
                  </a:cubicBezTo>
                  <a:cubicBezTo>
                    <a:pt x="36" y="1"/>
                    <a:pt x="37" y="1"/>
                    <a:pt x="38" y="1"/>
                  </a:cubicBezTo>
                  <a:cubicBezTo>
                    <a:pt x="41" y="0"/>
                    <a:pt x="43" y="0"/>
                    <a:pt x="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9">
              <a:extLst>
                <a:ext uri="{FF2B5EF4-FFF2-40B4-BE49-F238E27FC236}">
                  <a16:creationId xmlns:a16="http://schemas.microsoft.com/office/drawing/2014/main" id="{6A631F8A-EEDB-4558-890C-69A07786B3B5}"/>
                </a:ext>
              </a:extLst>
            </p:cNvPr>
            <p:cNvSpPr>
              <a:spLocks noEditPoints="1"/>
            </p:cNvSpPr>
            <p:nvPr userDrawn="1"/>
          </p:nvSpPr>
          <p:spPr bwMode="auto">
            <a:xfrm>
              <a:off x="1732" y="4028"/>
              <a:ext cx="94" cy="66"/>
            </a:xfrm>
            <a:custGeom>
              <a:avLst/>
              <a:gdLst>
                <a:gd name="T0" fmla="*/ 185 w 463"/>
                <a:gd name="T1" fmla="*/ 93 h 324"/>
                <a:gd name="T2" fmla="*/ 185 w 463"/>
                <a:gd name="T3" fmla="*/ 231 h 324"/>
                <a:gd name="T4" fmla="*/ 306 w 463"/>
                <a:gd name="T5" fmla="*/ 162 h 324"/>
                <a:gd name="T6" fmla="*/ 185 w 463"/>
                <a:gd name="T7" fmla="*/ 93 h 324"/>
                <a:gd name="T8" fmla="*/ 202 w 463"/>
                <a:gd name="T9" fmla="*/ 0 h 324"/>
                <a:gd name="T10" fmla="*/ 263 w 463"/>
                <a:gd name="T11" fmla="*/ 0 h 324"/>
                <a:gd name="T12" fmla="*/ 264 w 463"/>
                <a:gd name="T13" fmla="*/ 1 h 324"/>
                <a:gd name="T14" fmla="*/ 284 w 463"/>
                <a:gd name="T15" fmla="*/ 1 h 324"/>
                <a:gd name="T16" fmla="*/ 333 w 463"/>
                <a:gd name="T17" fmla="*/ 3 h 324"/>
                <a:gd name="T18" fmla="*/ 376 w 463"/>
                <a:gd name="T19" fmla="*/ 5 h 324"/>
                <a:gd name="T20" fmla="*/ 408 w 463"/>
                <a:gd name="T21" fmla="*/ 9 h 324"/>
                <a:gd name="T22" fmla="*/ 453 w 463"/>
                <a:gd name="T23" fmla="*/ 50 h 324"/>
                <a:gd name="T24" fmla="*/ 460 w 463"/>
                <a:gd name="T25" fmla="*/ 95 h 324"/>
                <a:gd name="T26" fmla="*/ 463 w 463"/>
                <a:gd name="T27" fmla="*/ 143 h 324"/>
                <a:gd name="T28" fmla="*/ 463 w 463"/>
                <a:gd name="T29" fmla="*/ 146 h 324"/>
                <a:gd name="T30" fmla="*/ 463 w 463"/>
                <a:gd name="T31" fmla="*/ 179 h 324"/>
                <a:gd name="T32" fmla="*/ 463 w 463"/>
                <a:gd name="T33" fmla="*/ 180 h 324"/>
                <a:gd name="T34" fmla="*/ 463 w 463"/>
                <a:gd name="T35" fmla="*/ 194 h 324"/>
                <a:gd name="T36" fmla="*/ 459 w 463"/>
                <a:gd name="T37" fmla="*/ 240 h 324"/>
                <a:gd name="T38" fmla="*/ 454 w 463"/>
                <a:gd name="T39" fmla="*/ 272 h 324"/>
                <a:gd name="T40" fmla="*/ 415 w 463"/>
                <a:gd name="T41" fmla="*/ 314 h 324"/>
                <a:gd name="T42" fmla="*/ 389 w 463"/>
                <a:gd name="T43" fmla="*/ 319 h 324"/>
                <a:gd name="T44" fmla="*/ 336 w 463"/>
                <a:gd name="T45" fmla="*/ 322 h 324"/>
                <a:gd name="T46" fmla="*/ 269 w 463"/>
                <a:gd name="T47" fmla="*/ 324 h 324"/>
                <a:gd name="T48" fmla="*/ 262 w 463"/>
                <a:gd name="T49" fmla="*/ 324 h 324"/>
                <a:gd name="T50" fmla="*/ 202 w 463"/>
                <a:gd name="T51" fmla="*/ 324 h 324"/>
                <a:gd name="T52" fmla="*/ 200 w 463"/>
                <a:gd name="T53" fmla="*/ 324 h 324"/>
                <a:gd name="T54" fmla="*/ 167 w 463"/>
                <a:gd name="T55" fmla="*/ 324 h 324"/>
                <a:gd name="T56" fmla="*/ 126 w 463"/>
                <a:gd name="T57" fmla="*/ 322 h 324"/>
                <a:gd name="T58" fmla="*/ 81 w 463"/>
                <a:gd name="T59" fmla="*/ 319 h 324"/>
                <a:gd name="T60" fmla="*/ 54 w 463"/>
                <a:gd name="T61" fmla="*/ 315 h 324"/>
                <a:gd name="T62" fmla="*/ 10 w 463"/>
                <a:gd name="T63" fmla="*/ 273 h 324"/>
                <a:gd name="T64" fmla="*/ 4 w 463"/>
                <a:gd name="T65" fmla="*/ 233 h 324"/>
                <a:gd name="T66" fmla="*/ 1 w 463"/>
                <a:gd name="T67" fmla="*/ 181 h 324"/>
                <a:gd name="T68" fmla="*/ 0 w 463"/>
                <a:gd name="T69" fmla="*/ 179 h 324"/>
                <a:gd name="T70" fmla="*/ 0 w 463"/>
                <a:gd name="T71" fmla="*/ 146 h 324"/>
                <a:gd name="T72" fmla="*/ 1 w 463"/>
                <a:gd name="T73" fmla="*/ 145 h 324"/>
                <a:gd name="T74" fmla="*/ 1 w 463"/>
                <a:gd name="T75" fmla="*/ 138 h 324"/>
                <a:gd name="T76" fmla="*/ 4 w 463"/>
                <a:gd name="T77" fmla="*/ 89 h 324"/>
                <a:gd name="T78" fmla="*/ 10 w 463"/>
                <a:gd name="T79" fmla="*/ 53 h 324"/>
                <a:gd name="T80" fmla="*/ 51 w 463"/>
                <a:gd name="T81" fmla="*/ 10 h 324"/>
                <a:gd name="T82" fmla="*/ 85 w 463"/>
                <a:gd name="T83" fmla="*/ 5 h 324"/>
                <a:gd name="T84" fmla="*/ 123 w 463"/>
                <a:gd name="T85" fmla="*/ 3 h 324"/>
                <a:gd name="T86" fmla="*/ 194 w 463"/>
                <a:gd name="T87" fmla="*/ 1 h 324"/>
                <a:gd name="T88" fmla="*/ 202 w 463"/>
                <a:gd name="T89"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324">
                  <a:moveTo>
                    <a:pt x="185" y="93"/>
                  </a:moveTo>
                  <a:cubicBezTo>
                    <a:pt x="185" y="231"/>
                    <a:pt x="185" y="231"/>
                    <a:pt x="185" y="231"/>
                  </a:cubicBezTo>
                  <a:cubicBezTo>
                    <a:pt x="226" y="208"/>
                    <a:pt x="265" y="186"/>
                    <a:pt x="306" y="162"/>
                  </a:cubicBezTo>
                  <a:cubicBezTo>
                    <a:pt x="265" y="139"/>
                    <a:pt x="226" y="116"/>
                    <a:pt x="185" y="93"/>
                  </a:cubicBezTo>
                  <a:moveTo>
                    <a:pt x="202" y="0"/>
                  </a:moveTo>
                  <a:cubicBezTo>
                    <a:pt x="263" y="0"/>
                    <a:pt x="263" y="0"/>
                    <a:pt x="263" y="0"/>
                  </a:cubicBezTo>
                  <a:cubicBezTo>
                    <a:pt x="264" y="1"/>
                    <a:pt x="264" y="1"/>
                    <a:pt x="264" y="1"/>
                  </a:cubicBezTo>
                  <a:cubicBezTo>
                    <a:pt x="271" y="1"/>
                    <a:pt x="278" y="1"/>
                    <a:pt x="284" y="1"/>
                  </a:cubicBezTo>
                  <a:cubicBezTo>
                    <a:pt x="301" y="2"/>
                    <a:pt x="317" y="2"/>
                    <a:pt x="333" y="3"/>
                  </a:cubicBezTo>
                  <a:cubicBezTo>
                    <a:pt x="348" y="3"/>
                    <a:pt x="362" y="4"/>
                    <a:pt x="376" y="5"/>
                  </a:cubicBezTo>
                  <a:cubicBezTo>
                    <a:pt x="387" y="6"/>
                    <a:pt x="398" y="7"/>
                    <a:pt x="408" y="9"/>
                  </a:cubicBezTo>
                  <a:cubicBezTo>
                    <a:pt x="432" y="14"/>
                    <a:pt x="447" y="28"/>
                    <a:pt x="453" y="50"/>
                  </a:cubicBezTo>
                  <a:cubicBezTo>
                    <a:pt x="458" y="65"/>
                    <a:pt x="459" y="80"/>
                    <a:pt x="460" y="95"/>
                  </a:cubicBezTo>
                  <a:cubicBezTo>
                    <a:pt x="462" y="111"/>
                    <a:pt x="462" y="127"/>
                    <a:pt x="463" y="143"/>
                  </a:cubicBezTo>
                  <a:cubicBezTo>
                    <a:pt x="463" y="144"/>
                    <a:pt x="463" y="145"/>
                    <a:pt x="463" y="146"/>
                  </a:cubicBezTo>
                  <a:cubicBezTo>
                    <a:pt x="463" y="179"/>
                    <a:pt x="463" y="179"/>
                    <a:pt x="463" y="179"/>
                  </a:cubicBezTo>
                  <a:cubicBezTo>
                    <a:pt x="463" y="179"/>
                    <a:pt x="463" y="180"/>
                    <a:pt x="463" y="180"/>
                  </a:cubicBezTo>
                  <a:cubicBezTo>
                    <a:pt x="463" y="185"/>
                    <a:pt x="463" y="189"/>
                    <a:pt x="463" y="194"/>
                  </a:cubicBezTo>
                  <a:cubicBezTo>
                    <a:pt x="462" y="209"/>
                    <a:pt x="461" y="224"/>
                    <a:pt x="459" y="240"/>
                  </a:cubicBezTo>
                  <a:cubicBezTo>
                    <a:pt x="458" y="251"/>
                    <a:pt x="457" y="262"/>
                    <a:pt x="454" y="272"/>
                  </a:cubicBezTo>
                  <a:cubicBezTo>
                    <a:pt x="448" y="293"/>
                    <a:pt x="435" y="307"/>
                    <a:pt x="415" y="314"/>
                  </a:cubicBezTo>
                  <a:cubicBezTo>
                    <a:pt x="406" y="317"/>
                    <a:pt x="397" y="318"/>
                    <a:pt x="389" y="319"/>
                  </a:cubicBezTo>
                  <a:cubicBezTo>
                    <a:pt x="371" y="320"/>
                    <a:pt x="354" y="321"/>
                    <a:pt x="336" y="322"/>
                  </a:cubicBezTo>
                  <a:cubicBezTo>
                    <a:pt x="314" y="323"/>
                    <a:pt x="291" y="323"/>
                    <a:pt x="269" y="324"/>
                  </a:cubicBezTo>
                  <a:cubicBezTo>
                    <a:pt x="266" y="324"/>
                    <a:pt x="264" y="324"/>
                    <a:pt x="262" y="324"/>
                  </a:cubicBezTo>
                  <a:cubicBezTo>
                    <a:pt x="202" y="324"/>
                    <a:pt x="202" y="324"/>
                    <a:pt x="202" y="324"/>
                  </a:cubicBezTo>
                  <a:cubicBezTo>
                    <a:pt x="201" y="324"/>
                    <a:pt x="201" y="324"/>
                    <a:pt x="200" y="324"/>
                  </a:cubicBezTo>
                  <a:cubicBezTo>
                    <a:pt x="189" y="324"/>
                    <a:pt x="178" y="324"/>
                    <a:pt x="167" y="324"/>
                  </a:cubicBezTo>
                  <a:cubicBezTo>
                    <a:pt x="153" y="323"/>
                    <a:pt x="139" y="323"/>
                    <a:pt x="126" y="322"/>
                  </a:cubicBezTo>
                  <a:cubicBezTo>
                    <a:pt x="111" y="321"/>
                    <a:pt x="96" y="320"/>
                    <a:pt x="81" y="319"/>
                  </a:cubicBezTo>
                  <a:cubicBezTo>
                    <a:pt x="72" y="318"/>
                    <a:pt x="63" y="317"/>
                    <a:pt x="54" y="315"/>
                  </a:cubicBezTo>
                  <a:cubicBezTo>
                    <a:pt x="31" y="310"/>
                    <a:pt x="16" y="296"/>
                    <a:pt x="10" y="273"/>
                  </a:cubicBezTo>
                  <a:cubicBezTo>
                    <a:pt x="6" y="260"/>
                    <a:pt x="5" y="247"/>
                    <a:pt x="4" y="233"/>
                  </a:cubicBezTo>
                  <a:cubicBezTo>
                    <a:pt x="2" y="216"/>
                    <a:pt x="2" y="199"/>
                    <a:pt x="1" y="181"/>
                  </a:cubicBezTo>
                  <a:cubicBezTo>
                    <a:pt x="1" y="180"/>
                    <a:pt x="0" y="180"/>
                    <a:pt x="0" y="179"/>
                  </a:cubicBezTo>
                  <a:cubicBezTo>
                    <a:pt x="0" y="146"/>
                    <a:pt x="0" y="146"/>
                    <a:pt x="0" y="146"/>
                  </a:cubicBezTo>
                  <a:cubicBezTo>
                    <a:pt x="0" y="146"/>
                    <a:pt x="1" y="145"/>
                    <a:pt x="1" y="145"/>
                  </a:cubicBezTo>
                  <a:cubicBezTo>
                    <a:pt x="1" y="143"/>
                    <a:pt x="1" y="140"/>
                    <a:pt x="1" y="138"/>
                  </a:cubicBezTo>
                  <a:cubicBezTo>
                    <a:pt x="2" y="122"/>
                    <a:pt x="3" y="105"/>
                    <a:pt x="4" y="89"/>
                  </a:cubicBezTo>
                  <a:cubicBezTo>
                    <a:pt x="5" y="77"/>
                    <a:pt x="7" y="65"/>
                    <a:pt x="10" y="53"/>
                  </a:cubicBezTo>
                  <a:cubicBezTo>
                    <a:pt x="16" y="31"/>
                    <a:pt x="29" y="17"/>
                    <a:pt x="51" y="10"/>
                  </a:cubicBezTo>
                  <a:cubicBezTo>
                    <a:pt x="62" y="7"/>
                    <a:pt x="74" y="6"/>
                    <a:pt x="85" y="5"/>
                  </a:cubicBezTo>
                  <a:cubicBezTo>
                    <a:pt x="98" y="4"/>
                    <a:pt x="111" y="3"/>
                    <a:pt x="123" y="3"/>
                  </a:cubicBezTo>
                  <a:cubicBezTo>
                    <a:pt x="147" y="2"/>
                    <a:pt x="171" y="2"/>
                    <a:pt x="194" y="1"/>
                  </a:cubicBezTo>
                  <a:cubicBezTo>
                    <a:pt x="197" y="1"/>
                    <a:pt x="199" y="1"/>
                    <a:pt x="20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Freeform 20">
              <a:extLst>
                <a:ext uri="{FF2B5EF4-FFF2-40B4-BE49-F238E27FC236}">
                  <a16:creationId xmlns:a16="http://schemas.microsoft.com/office/drawing/2014/main" id="{FF36DDF5-2B3E-4782-8892-FAC6FFDD786B}"/>
                </a:ext>
              </a:extLst>
            </p:cNvPr>
            <p:cNvSpPr>
              <a:spLocks/>
            </p:cNvSpPr>
            <p:nvPr userDrawn="1"/>
          </p:nvSpPr>
          <p:spPr bwMode="auto">
            <a:xfrm>
              <a:off x="1445" y="4022"/>
              <a:ext cx="92" cy="77"/>
            </a:xfrm>
            <a:custGeom>
              <a:avLst/>
              <a:gdLst>
                <a:gd name="T0" fmla="*/ 31 w 457"/>
                <a:gd name="T1" fmla="*/ 22 h 379"/>
                <a:gd name="T2" fmla="*/ 148 w 457"/>
                <a:gd name="T3" fmla="*/ 105 h 379"/>
                <a:gd name="T4" fmla="*/ 225 w 457"/>
                <a:gd name="T5" fmla="*/ 120 h 379"/>
                <a:gd name="T6" fmla="*/ 224 w 457"/>
                <a:gd name="T7" fmla="*/ 115 h 379"/>
                <a:gd name="T8" fmla="*/ 297 w 457"/>
                <a:gd name="T9" fmla="*/ 7 h 379"/>
                <a:gd name="T10" fmla="*/ 383 w 457"/>
                <a:gd name="T11" fmla="*/ 32 h 379"/>
                <a:gd name="T12" fmla="*/ 389 w 457"/>
                <a:gd name="T13" fmla="*/ 34 h 379"/>
                <a:gd name="T14" fmla="*/ 442 w 457"/>
                <a:gd name="T15" fmla="*/ 14 h 379"/>
                <a:gd name="T16" fmla="*/ 445 w 457"/>
                <a:gd name="T17" fmla="*/ 12 h 379"/>
                <a:gd name="T18" fmla="*/ 405 w 457"/>
                <a:gd name="T19" fmla="*/ 63 h 379"/>
                <a:gd name="T20" fmla="*/ 431 w 457"/>
                <a:gd name="T21" fmla="*/ 58 h 379"/>
                <a:gd name="T22" fmla="*/ 457 w 457"/>
                <a:gd name="T23" fmla="*/ 50 h 379"/>
                <a:gd name="T24" fmla="*/ 411 w 457"/>
                <a:gd name="T25" fmla="*/ 98 h 379"/>
                <a:gd name="T26" fmla="*/ 411 w 457"/>
                <a:gd name="T27" fmla="*/ 102 h 379"/>
                <a:gd name="T28" fmla="*/ 409 w 457"/>
                <a:gd name="T29" fmla="*/ 137 h 379"/>
                <a:gd name="T30" fmla="*/ 392 w 457"/>
                <a:gd name="T31" fmla="*/ 208 h 379"/>
                <a:gd name="T32" fmla="*/ 318 w 457"/>
                <a:gd name="T33" fmla="*/ 314 h 379"/>
                <a:gd name="T34" fmla="*/ 209 w 457"/>
                <a:gd name="T35" fmla="*/ 370 h 379"/>
                <a:gd name="T36" fmla="*/ 129 w 457"/>
                <a:gd name="T37" fmla="*/ 377 h 379"/>
                <a:gd name="T38" fmla="*/ 2 w 457"/>
                <a:gd name="T39" fmla="*/ 337 h 379"/>
                <a:gd name="T40" fmla="*/ 0 w 457"/>
                <a:gd name="T41" fmla="*/ 335 h 379"/>
                <a:gd name="T42" fmla="*/ 137 w 457"/>
                <a:gd name="T43" fmla="*/ 297 h 379"/>
                <a:gd name="T44" fmla="*/ 74 w 457"/>
                <a:gd name="T45" fmla="*/ 269 h 379"/>
                <a:gd name="T46" fmla="*/ 51 w 457"/>
                <a:gd name="T47" fmla="*/ 231 h 379"/>
                <a:gd name="T48" fmla="*/ 92 w 457"/>
                <a:gd name="T49" fmla="*/ 229 h 379"/>
                <a:gd name="T50" fmla="*/ 32 w 457"/>
                <a:gd name="T51" fmla="*/ 187 h 379"/>
                <a:gd name="T52" fmla="*/ 18 w 457"/>
                <a:gd name="T53" fmla="*/ 136 h 379"/>
                <a:gd name="T54" fmla="*/ 59 w 457"/>
                <a:gd name="T55" fmla="*/ 148 h 379"/>
                <a:gd name="T56" fmla="*/ 47 w 457"/>
                <a:gd name="T57" fmla="*/ 137 h 379"/>
                <a:gd name="T58" fmla="*/ 37 w 457"/>
                <a:gd name="T59" fmla="*/ 125 h 379"/>
                <a:gd name="T60" fmla="*/ 28 w 457"/>
                <a:gd name="T61" fmla="*/ 112 h 379"/>
                <a:gd name="T62" fmla="*/ 23 w 457"/>
                <a:gd name="T63" fmla="*/ 98 h 379"/>
                <a:gd name="T64" fmla="*/ 19 w 457"/>
                <a:gd name="T65" fmla="*/ 83 h 379"/>
                <a:gd name="T66" fmla="*/ 18 w 457"/>
                <a:gd name="T67" fmla="*/ 67 h 379"/>
                <a:gd name="T68" fmla="*/ 20 w 457"/>
                <a:gd name="T69" fmla="*/ 52 h 379"/>
                <a:gd name="T70" fmla="*/ 24 w 457"/>
                <a:gd name="T71" fmla="*/ 37 h 379"/>
                <a:gd name="T72" fmla="*/ 31 w 457"/>
                <a:gd name="T73" fmla="*/ 22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7" h="379">
                  <a:moveTo>
                    <a:pt x="31" y="22"/>
                  </a:moveTo>
                  <a:cubicBezTo>
                    <a:pt x="63" y="61"/>
                    <a:pt x="102" y="88"/>
                    <a:pt x="148" y="105"/>
                  </a:cubicBezTo>
                  <a:cubicBezTo>
                    <a:pt x="173" y="114"/>
                    <a:pt x="198" y="119"/>
                    <a:pt x="225" y="120"/>
                  </a:cubicBezTo>
                  <a:cubicBezTo>
                    <a:pt x="224" y="118"/>
                    <a:pt x="224" y="116"/>
                    <a:pt x="224" y="115"/>
                  </a:cubicBezTo>
                  <a:cubicBezTo>
                    <a:pt x="215" y="65"/>
                    <a:pt x="248" y="17"/>
                    <a:pt x="297" y="7"/>
                  </a:cubicBezTo>
                  <a:cubicBezTo>
                    <a:pt x="330" y="0"/>
                    <a:pt x="358" y="9"/>
                    <a:pt x="383" y="32"/>
                  </a:cubicBezTo>
                  <a:cubicBezTo>
                    <a:pt x="385" y="34"/>
                    <a:pt x="386" y="34"/>
                    <a:pt x="389" y="34"/>
                  </a:cubicBezTo>
                  <a:cubicBezTo>
                    <a:pt x="408" y="30"/>
                    <a:pt x="425" y="23"/>
                    <a:pt x="442" y="14"/>
                  </a:cubicBezTo>
                  <a:cubicBezTo>
                    <a:pt x="443" y="13"/>
                    <a:pt x="443" y="13"/>
                    <a:pt x="445" y="12"/>
                  </a:cubicBezTo>
                  <a:cubicBezTo>
                    <a:pt x="438" y="34"/>
                    <a:pt x="424" y="51"/>
                    <a:pt x="405" y="63"/>
                  </a:cubicBezTo>
                  <a:cubicBezTo>
                    <a:pt x="414" y="63"/>
                    <a:pt x="423" y="61"/>
                    <a:pt x="431" y="58"/>
                  </a:cubicBezTo>
                  <a:cubicBezTo>
                    <a:pt x="440" y="56"/>
                    <a:pt x="448" y="53"/>
                    <a:pt x="457" y="50"/>
                  </a:cubicBezTo>
                  <a:cubicBezTo>
                    <a:pt x="445" y="69"/>
                    <a:pt x="429" y="84"/>
                    <a:pt x="411" y="98"/>
                  </a:cubicBezTo>
                  <a:cubicBezTo>
                    <a:pt x="411" y="99"/>
                    <a:pt x="411" y="100"/>
                    <a:pt x="411" y="102"/>
                  </a:cubicBezTo>
                  <a:cubicBezTo>
                    <a:pt x="411" y="114"/>
                    <a:pt x="411" y="126"/>
                    <a:pt x="409" y="137"/>
                  </a:cubicBezTo>
                  <a:cubicBezTo>
                    <a:pt x="407" y="162"/>
                    <a:pt x="401" y="185"/>
                    <a:pt x="392" y="208"/>
                  </a:cubicBezTo>
                  <a:cubicBezTo>
                    <a:pt x="376" y="249"/>
                    <a:pt x="351" y="285"/>
                    <a:pt x="318" y="314"/>
                  </a:cubicBezTo>
                  <a:cubicBezTo>
                    <a:pt x="286" y="342"/>
                    <a:pt x="250" y="361"/>
                    <a:pt x="209" y="370"/>
                  </a:cubicBezTo>
                  <a:cubicBezTo>
                    <a:pt x="183" y="376"/>
                    <a:pt x="156" y="379"/>
                    <a:pt x="129" y="377"/>
                  </a:cubicBezTo>
                  <a:cubicBezTo>
                    <a:pt x="83" y="375"/>
                    <a:pt x="41" y="361"/>
                    <a:pt x="2" y="337"/>
                  </a:cubicBezTo>
                  <a:cubicBezTo>
                    <a:pt x="2" y="337"/>
                    <a:pt x="1" y="336"/>
                    <a:pt x="0" y="335"/>
                  </a:cubicBezTo>
                  <a:cubicBezTo>
                    <a:pt x="51" y="340"/>
                    <a:pt x="96" y="328"/>
                    <a:pt x="137" y="297"/>
                  </a:cubicBezTo>
                  <a:cubicBezTo>
                    <a:pt x="113" y="295"/>
                    <a:pt x="91" y="286"/>
                    <a:pt x="74" y="269"/>
                  </a:cubicBezTo>
                  <a:cubicBezTo>
                    <a:pt x="63" y="258"/>
                    <a:pt x="53" y="243"/>
                    <a:pt x="51" y="231"/>
                  </a:cubicBezTo>
                  <a:cubicBezTo>
                    <a:pt x="64" y="233"/>
                    <a:pt x="78" y="233"/>
                    <a:pt x="92" y="229"/>
                  </a:cubicBezTo>
                  <a:cubicBezTo>
                    <a:pt x="66" y="223"/>
                    <a:pt x="46" y="209"/>
                    <a:pt x="32" y="187"/>
                  </a:cubicBezTo>
                  <a:cubicBezTo>
                    <a:pt x="22" y="171"/>
                    <a:pt x="17" y="151"/>
                    <a:pt x="18" y="136"/>
                  </a:cubicBezTo>
                  <a:cubicBezTo>
                    <a:pt x="30" y="143"/>
                    <a:pt x="44" y="147"/>
                    <a:pt x="59" y="148"/>
                  </a:cubicBezTo>
                  <a:cubicBezTo>
                    <a:pt x="55" y="144"/>
                    <a:pt x="50" y="141"/>
                    <a:pt x="47" y="137"/>
                  </a:cubicBezTo>
                  <a:cubicBezTo>
                    <a:pt x="43" y="133"/>
                    <a:pt x="40" y="130"/>
                    <a:pt x="37" y="125"/>
                  </a:cubicBezTo>
                  <a:cubicBezTo>
                    <a:pt x="34" y="121"/>
                    <a:pt x="31" y="117"/>
                    <a:pt x="28" y="112"/>
                  </a:cubicBezTo>
                  <a:cubicBezTo>
                    <a:pt x="26" y="108"/>
                    <a:pt x="24" y="103"/>
                    <a:pt x="23" y="98"/>
                  </a:cubicBezTo>
                  <a:cubicBezTo>
                    <a:pt x="21" y="93"/>
                    <a:pt x="20" y="88"/>
                    <a:pt x="19" y="83"/>
                  </a:cubicBezTo>
                  <a:cubicBezTo>
                    <a:pt x="18" y="78"/>
                    <a:pt x="18" y="72"/>
                    <a:pt x="18" y="67"/>
                  </a:cubicBezTo>
                  <a:cubicBezTo>
                    <a:pt x="18" y="62"/>
                    <a:pt x="19" y="57"/>
                    <a:pt x="20" y="52"/>
                  </a:cubicBezTo>
                  <a:cubicBezTo>
                    <a:pt x="21" y="47"/>
                    <a:pt x="22" y="42"/>
                    <a:pt x="24" y="37"/>
                  </a:cubicBezTo>
                  <a:cubicBezTo>
                    <a:pt x="26" y="32"/>
                    <a:pt x="28" y="27"/>
                    <a:pt x="31" y="2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3" name="TextBox 22">
            <a:extLst>
              <a:ext uri="{FF2B5EF4-FFF2-40B4-BE49-F238E27FC236}">
                <a16:creationId xmlns:a16="http://schemas.microsoft.com/office/drawing/2014/main" id="{A48BAFB8-F272-42B1-84F9-7236DA2A7508}"/>
              </a:ext>
            </a:extLst>
          </p:cNvPr>
          <p:cNvSpPr txBox="1"/>
          <p:nvPr userDrawn="1"/>
        </p:nvSpPr>
        <p:spPr>
          <a:xfrm>
            <a:off x="339053" y="3148221"/>
            <a:ext cx="2620278" cy="430887"/>
          </a:xfrm>
          <a:prstGeom prst="rect">
            <a:avLst/>
          </a:prstGeom>
          <a:noFill/>
        </p:spPr>
        <p:txBody>
          <a:bodyPr wrap="square" rtlCol="0">
            <a:spAutoFit/>
          </a:bodyPr>
          <a:lstStyle/>
          <a:p>
            <a:pPr algn="l"/>
            <a:r>
              <a:rPr lang="en-US" sz="2200" b="1" spc="-60" baseline="0" dirty="0">
                <a:solidFill>
                  <a:schemeClr val="tx1"/>
                </a:solidFill>
              </a:rPr>
              <a:t>ANZSOG.EDU.AU</a:t>
            </a:r>
          </a:p>
        </p:txBody>
      </p:sp>
      <p:grpSp>
        <p:nvGrpSpPr>
          <p:cNvPr id="24" name="Group 23">
            <a:extLst>
              <a:ext uri="{FF2B5EF4-FFF2-40B4-BE49-F238E27FC236}">
                <a16:creationId xmlns:a16="http://schemas.microsoft.com/office/drawing/2014/main" id="{71228951-1260-486E-8ACB-AC66CAD3D1E6}"/>
              </a:ext>
            </a:extLst>
          </p:cNvPr>
          <p:cNvGrpSpPr/>
          <p:nvPr userDrawn="1"/>
        </p:nvGrpSpPr>
        <p:grpSpPr>
          <a:xfrm>
            <a:off x="7717389" y="424976"/>
            <a:ext cx="996871" cy="161012"/>
            <a:chOff x="7036298" y="166688"/>
            <a:chExt cx="1130300" cy="182563"/>
          </a:xfrm>
          <a:solidFill>
            <a:schemeClr val="tx1"/>
          </a:solidFill>
        </p:grpSpPr>
        <p:sp>
          <p:nvSpPr>
            <p:cNvPr id="25" name="Freeform 6">
              <a:extLst>
                <a:ext uri="{FF2B5EF4-FFF2-40B4-BE49-F238E27FC236}">
                  <a16:creationId xmlns:a16="http://schemas.microsoft.com/office/drawing/2014/main" id="{B3364099-4C73-44C2-AEC0-AF7D634D8B76}"/>
                </a:ext>
              </a:extLst>
            </p:cNvPr>
            <p:cNvSpPr>
              <a:spLocks/>
            </p:cNvSpPr>
            <p:nvPr userDrawn="1"/>
          </p:nvSpPr>
          <p:spPr bwMode="auto">
            <a:xfrm>
              <a:off x="7255373" y="171451"/>
              <a:ext cx="136525" cy="177800"/>
            </a:xfrm>
            <a:custGeom>
              <a:avLst/>
              <a:gdLst>
                <a:gd name="T0" fmla="*/ 83 w 430"/>
                <a:gd name="T1" fmla="*/ 527 h 564"/>
                <a:gd name="T2" fmla="*/ 42 w 430"/>
                <a:gd name="T3" fmla="*/ 564 h 564"/>
                <a:gd name="T4" fmla="*/ 0 w 430"/>
                <a:gd name="T5" fmla="*/ 527 h 564"/>
                <a:gd name="T6" fmla="*/ 0 w 430"/>
                <a:gd name="T7" fmla="*/ 51 h 564"/>
                <a:gd name="T8" fmla="*/ 57 w 430"/>
                <a:gd name="T9" fmla="*/ 0 h 564"/>
                <a:gd name="T10" fmla="*/ 132 w 430"/>
                <a:gd name="T11" fmla="*/ 46 h 564"/>
                <a:gd name="T12" fmla="*/ 346 w 430"/>
                <a:gd name="T13" fmla="*/ 429 h 564"/>
                <a:gd name="T14" fmla="*/ 346 w 430"/>
                <a:gd name="T15" fmla="*/ 38 h 564"/>
                <a:gd name="T16" fmla="*/ 389 w 430"/>
                <a:gd name="T17" fmla="*/ 0 h 564"/>
                <a:gd name="T18" fmla="*/ 430 w 430"/>
                <a:gd name="T19" fmla="*/ 38 h 564"/>
                <a:gd name="T20" fmla="*/ 430 w 430"/>
                <a:gd name="T21" fmla="*/ 514 h 564"/>
                <a:gd name="T22" fmla="*/ 378 w 430"/>
                <a:gd name="T23" fmla="*/ 564 h 564"/>
                <a:gd name="T24" fmla="*/ 308 w 430"/>
                <a:gd name="T25" fmla="*/ 517 h 564"/>
                <a:gd name="T26" fmla="*/ 83 w 430"/>
                <a:gd name="T27" fmla="*/ 126 h 564"/>
                <a:gd name="T28" fmla="*/ 83 w 430"/>
                <a:gd name="T29" fmla="*/ 52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0" h="564">
                  <a:moveTo>
                    <a:pt x="83" y="527"/>
                  </a:moveTo>
                  <a:cubicBezTo>
                    <a:pt x="83" y="551"/>
                    <a:pt x="70" y="564"/>
                    <a:pt x="42" y="564"/>
                  </a:cubicBezTo>
                  <a:cubicBezTo>
                    <a:pt x="14" y="564"/>
                    <a:pt x="0" y="551"/>
                    <a:pt x="0" y="527"/>
                  </a:cubicBezTo>
                  <a:cubicBezTo>
                    <a:pt x="0" y="51"/>
                    <a:pt x="0" y="51"/>
                    <a:pt x="0" y="51"/>
                  </a:cubicBezTo>
                  <a:cubicBezTo>
                    <a:pt x="0" y="17"/>
                    <a:pt x="20" y="0"/>
                    <a:pt x="57" y="0"/>
                  </a:cubicBezTo>
                  <a:cubicBezTo>
                    <a:pt x="99" y="0"/>
                    <a:pt x="118" y="20"/>
                    <a:pt x="132" y="46"/>
                  </a:cubicBezTo>
                  <a:cubicBezTo>
                    <a:pt x="346" y="429"/>
                    <a:pt x="346" y="429"/>
                    <a:pt x="346" y="429"/>
                  </a:cubicBezTo>
                  <a:cubicBezTo>
                    <a:pt x="346" y="38"/>
                    <a:pt x="346" y="38"/>
                    <a:pt x="346" y="38"/>
                  </a:cubicBezTo>
                  <a:cubicBezTo>
                    <a:pt x="346" y="13"/>
                    <a:pt x="361" y="0"/>
                    <a:pt x="389" y="0"/>
                  </a:cubicBezTo>
                  <a:cubicBezTo>
                    <a:pt x="417" y="0"/>
                    <a:pt x="430" y="13"/>
                    <a:pt x="430" y="38"/>
                  </a:cubicBezTo>
                  <a:cubicBezTo>
                    <a:pt x="430" y="514"/>
                    <a:pt x="430" y="514"/>
                    <a:pt x="430" y="514"/>
                  </a:cubicBezTo>
                  <a:cubicBezTo>
                    <a:pt x="430" y="548"/>
                    <a:pt x="412" y="564"/>
                    <a:pt x="378" y="564"/>
                  </a:cubicBezTo>
                  <a:cubicBezTo>
                    <a:pt x="342" y="564"/>
                    <a:pt x="323" y="546"/>
                    <a:pt x="308" y="517"/>
                  </a:cubicBezTo>
                  <a:cubicBezTo>
                    <a:pt x="83" y="126"/>
                    <a:pt x="83" y="126"/>
                    <a:pt x="83" y="126"/>
                  </a:cubicBezTo>
                  <a:lnTo>
                    <a:pt x="83" y="5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6" name="Freeform 7">
              <a:extLst>
                <a:ext uri="{FF2B5EF4-FFF2-40B4-BE49-F238E27FC236}">
                  <a16:creationId xmlns:a16="http://schemas.microsoft.com/office/drawing/2014/main" id="{59B958A1-B20F-47B1-899C-F76D30C7B6F4}"/>
                </a:ext>
              </a:extLst>
            </p:cNvPr>
            <p:cNvSpPr>
              <a:spLocks/>
            </p:cNvSpPr>
            <p:nvPr userDrawn="1"/>
          </p:nvSpPr>
          <p:spPr bwMode="auto">
            <a:xfrm>
              <a:off x="7455398" y="173038"/>
              <a:ext cx="117475" cy="176213"/>
            </a:xfrm>
            <a:custGeom>
              <a:avLst/>
              <a:gdLst>
                <a:gd name="T0" fmla="*/ 333 w 368"/>
                <a:gd name="T1" fmla="*/ 472 h 555"/>
                <a:gd name="T2" fmla="*/ 368 w 368"/>
                <a:gd name="T3" fmla="*/ 513 h 555"/>
                <a:gd name="T4" fmla="*/ 333 w 368"/>
                <a:gd name="T5" fmla="*/ 555 h 555"/>
                <a:gd name="T6" fmla="*/ 40 w 368"/>
                <a:gd name="T7" fmla="*/ 555 h 555"/>
                <a:gd name="T8" fmla="*/ 0 w 368"/>
                <a:gd name="T9" fmla="*/ 517 h 555"/>
                <a:gd name="T10" fmla="*/ 23 w 368"/>
                <a:gd name="T11" fmla="*/ 455 h 555"/>
                <a:gd name="T12" fmla="*/ 255 w 368"/>
                <a:gd name="T13" fmla="*/ 83 h 555"/>
                <a:gd name="T14" fmla="*/ 39 w 368"/>
                <a:gd name="T15" fmla="*/ 83 h 555"/>
                <a:gd name="T16" fmla="*/ 4 w 368"/>
                <a:gd name="T17" fmla="*/ 41 h 555"/>
                <a:gd name="T18" fmla="*/ 39 w 368"/>
                <a:gd name="T19" fmla="*/ 0 h 555"/>
                <a:gd name="T20" fmla="*/ 322 w 368"/>
                <a:gd name="T21" fmla="*/ 0 h 555"/>
                <a:gd name="T22" fmla="*/ 362 w 368"/>
                <a:gd name="T23" fmla="*/ 38 h 555"/>
                <a:gd name="T24" fmla="*/ 339 w 368"/>
                <a:gd name="T25" fmla="*/ 100 h 555"/>
                <a:gd name="T26" fmla="*/ 106 w 368"/>
                <a:gd name="T27" fmla="*/ 472 h 555"/>
                <a:gd name="T28" fmla="*/ 333 w 368"/>
                <a:gd name="T29" fmla="*/ 472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 h="555">
                  <a:moveTo>
                    <a:pt x="333" y="472"/>
                  </a:moveTo>
                  <a:cubicBezTo>
                    <a:pt x="356" y="472"/>
                    <a:pt x="368" y="486"/>
                    <a:pt x="368" y="513"/>
                  </a:cubicBezTo>
                  <a:cubicBezTo>
                    <a:pt x="368" y="542"/>
                    <a:pt x="356" y="555"/>
                    <a:pt x="333" y="555"/>
                  </a:cubicBezTo>
                  <a:cubicBezTo>
                    <a:pt x="40" y="555"/>
                    <a:pt x="40" y="555"/>
                    <a:pt x="40" y="555"/>
                  </a:cubicBezTo>
                  <a:cubicBezTo>
                    <a:pt x="13" y="555"/>
                    <a:pt x="0" y="542"/>
                    <a:pt x="0" y="517"/>
                  </a:cubicBezTo>
                  <a:cubicBezTo>
                    <a:pt x="0" y="494"/>
                    <a:pt x="10" y="477"/>
                    <a:pt x="23" y="455"/>
                  </a:cubicBezTo>
                  <a:cubicBezTo>
                    <a:pt x="255" y="83"/>
                    <a:pt x="255" y="83"/>
                    <a:pt x="255" y="83"/>
                  </a:cubicBezTo>
                  <a:cubicBezTo>
                    <a:pt x="39" y="83"/>
                    <a:pt x="39" y="83"/>
                    <a:pt x="39" y="83"/>
                  </a:cubicBezTo>
                  <a:cubicBezTo>
                    <a:pt x="16" y="83"/>
                    <a:pt x="4" y="69"/>
                    <a:pt x="4" y="41"/>
                  </a:cubicBezTo>
                  <a:cubicBezTo>
                    <a:pt x="4" y="13"/>
                    <a:pt x="16" y="0"/>
                    <a:pt x="39" y="0"/>
                  </a:cubicBezTo>
                  <a:cubicBezTo>
                    <a:pt x="322" y="0"/>
                    <a:pt x="322" y="0"/>
                    <a:pt x="322" y="0"/>
                  </a:cubicBezTo>
                  <a:cubicBezTo>
                    <a:pt x="349" y="0"/>
                    <a:pt x="362" y="13"/>
                    <a:pt x="362" y="38"/>
                  </a:cubicBezTo>
                  <a:cubicBezTo>
                    <a:pt x="362" y="61"/>
                    <a:pt x="352" y="78"/>
                    <a:pt x="339" y="100"/>
                  </a:cubicBezTo>
                  <a:cubicBezTo>
                    <a:pt x="106" y="472"/>
                    <a:pt x="106" y="472"/>
                    <a:pt x="106" y="472"/>
                  </a:cubicBezTo>
                  <a:lnTo>
                    <a:pt x="333" y="4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7" name="Freeform 8">
              <a:extLst>
                <a:ext uri="{FF2B5EF4-FFF2-40B4-BE49-F238E27FC236}">
                  <a16:creationId xmlns:a16="http://schemas.microsoft.com/office/drawing/2014/main" id="{6DB2EC43-8FCE-4581-876C-7EE46986E9FE}"/>
                </a:ext>
              </a:extLst>
            </p:cNvPr>
            <p:cNvSpPr>
              <a:spLocks/>
            </p:cNvSpPr>
            <p:nvPr userDrawn="1"/>
          </p:nvSpPr>
          <p:spPr bwMode="auto">
            <a:xfrm>
              <a:off x="7634786" y="168276"/>
              <a:ext cx="109538" cy="180975"/>
            </a:xfrm>
            <a:custGeom>
              <a:avLst/>
              <a:gdLst>
                <a:gd name="T0" fmla="*/ 8 w 345"/>
                <a:gd name="T1" fmla="*/ 154 h 574"/>
                <a:gd name="T2" fmla="*/ 181 w 345"/>
                <a:gd name="T3" fmla="*/ 0 h 574"/>
                <a:gd name="T4" fmla="*/ 306 w 345"/>
                <a:gd name="T5" fmla="*/ 37 h 574"/>
                <a:gd name="T6" fmla="*/ 334 w 345"/>
                <a:gd name="T7" fmla="*/ 76 h 574"/>
                <a:gd name="T8" fmla="*/ 298 w 345"/>
                <a:gd name="T9" fmla="*/ 123 h 574"/>
                <a:gd name="T10" fmla="*/ 266 w 345"/>
                <a:gd name="T11" fmla="*/ 109 h 574"/>
                <a:gd name="T12" fmla="*/ 181 w 345"/>
                <a:gd name="T13" fmla="*/ 81 h 574"/>
                <a:gd name="T14" fmla="*/ 95 w 345"/>
                <a:gd name="T15" fmla="*/ 149 h 574"/>
                <a:gd name="T16" fmla="*/ 345 w 345"/>
                <a:gd name="T17" fmla="*/ 411 h 574"/>
                <a:gd name="T18" fmla="*/ 165 w 345"/>
                <a:gd name="T19" fmla="*/ 574 h 574"/>
                <a:gd name="T20" fmla="*/ 29 w 345"/>
                <a:gd name="T21" fmla="*/ 532 h 574"/>
                <a:gd name="T22" fmla="*/ 0 w 345"/>
                <a:gd name="T23" fmla="*/ 489 h 574"/>
                <a:gd name="T24" fmla="*/ 39 w 345"/>
                <a:gd name="T25" fmla="*/ 442 h 574"/>
                <a:gd name="T26" fmla="*/ 72 w 345"/>
                <a:gd name="T27" fmla="*/ 459 h 574"/>
                <a:gd name="T28" fmla="*/ 165 w 345"/>
                <a:gd name="T29" fmla="*/ 493 h 574"/>
                <a:gd name="T30" fmla="*/ 259 w 345"/>
                <a:gd name="T31" fmla="*/ 416 h 574"/>
                <a:gd name="T32" fmla="*/ 8 w 345"/>
                <a:gd name="T33" fmla="*/ 15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5" h="574">
                  <a:moveTo>
                    <a:pt x="8" y="154"/>
                  </a:moveTo>
                  <a:cubicBezTo>
                    <a:pt x="8" y="61"/>
                    <a:pt x="78" y="0"/>
                    <a:pt x="181" y="0"/>
                  </a:cubicBezTo>
                  <a:cubicBezTo>
                    <a:pt x="222" y="0"/>
                    <a:pt x="266" y="9"/>
                    <a:pt x="306" y="37"/>
                  </a:cubicBezTo>
                  <a:cubicBezTo>
                    <a:pt x="326" y="50"/>
                    <a:pt x="334" y="61"/>
                    <a:pt x="334" y="76"/>
                  </a:cubicBezTo>
                  <a:cubicBezTo>
                    <a:pt x="334" y="97"/>
                    <a:pt x="318" y="123"/>
                    <a:pt x="298" y="123"/>
                  </a:cubicBezTo>
                  <a:cubicBezTo>
                    <a:pt x="290" y="123"/>
                    <a:pt x="282" y="118"/>
                    <a:pt x="266" y="109"/>
                  </a:cubicBezTo>
                  <a:cubicBezTo>
                    <a:pt x="238" y="92"/>
                    <a:pt x="212" y="81"/>
                    <a:pt x="181" y="81"/>
                  </a:cubicBezTo>
                  <a:cubicBezTo>
                    <a:pt x="126" y="81"/>
                    <a:pt x="95" y="110"/>
                    <a:pt x="95" y="149"/>
                  </a:cubicBezTo>
                  <a:cubicBezTo>
                    <a:pt x="95" y="251"/>
                    <a:pt x="345" y="229"/>
                    <a:pt x="345" y="411"/>
                  </a:cubicBezTo>
                  <a:cubicBezTo>
                    <a:pt x="345" y="514"/>
                    <a:pt x="267" y="574"/>
                    <a:pt x="165" y="574"/>
                  </a:cubicBezTo>
                  <a:cubicBezTo>
                    <a:pt x="110" y="574"/>
                    <a:pt x="60" y="556"/>
                    <a:pt x="29" y="532"/>
                  </a:cubicBezTo>
                  <a:cubicBezTo>
                    <a:pt x="11" y="517"/>
                    <a:pt x="0" y="504"/>
                    <a:pt x="0" y="489"/>
                  </a:cubicBezTo>
                  <a:cubicBezTo>
                    <a:pt x="0" y="467"/>
                    <a:pt x="19" y="442"/>
                    <a:pt x="39" y="442"/>
                  </a:cubicBezTo>
                  <a:cubicBezTo>
                    <a:pt x="48" y="442"/>
                    <a:pt x="56" y="448"/>
                    <a:pt x="72" y="459"/>
                  </a:cubicBezTo>
                  <a:cubicBezTo>
                    <a:pt x="99" y="478"/>
                    <a:pt x="127" y="493"/>
                    <a:pt x="165" y="493"/>
                  </a:cubicBezTo>
                  <a:cubicBezTo>
                    <a:pt x="220" y="493"/>
                    <a:pt x="259" y="463"/>
                    <a:pt x="259" y="416"/>
                  </a:cubicBezTo>
                  <a:cubicBezTo>
                    <a:pt x="259" y="302"/>
                    <a:pt x="8" y="327"/>
                    <a:pt x="8" y="15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8" name="Freeform 9">
              <a:extLst>
                <a:ext uri="{FF2B5EF4-FFF2-40B4-BE49-F238E27FC236}">
                  <a16:creationId xmlns:a16="http://schemas.microsoft.com/office/drawing/2014/main" id="{60A286EA-4D29-4547-A6B4-B457AB7C673A}"/>
                </a:ext>
              </a:extLst>
            </p:cNvPr>
            <p:cNvSpPr>
              <a:spLocks noEditPoints="1"/>
            </p:cNvSpPr>
            <p:nvPr userDrawn="1"/>
          </p:nvSpPr>
          <p:spPr bwMode="auto">
            <a:xfrm>
              <a:off x="7807823" y="166688"/>
              <a:ext cx="158750" cy="182563"/>
            </a:xfrm>
            <a:custGeom>
              <a:avLst/>
              <a:gdLst>
                <a:gd name="T0" fmla="*/ 252 w 504"/>
                <a:gd name="T1" fmla="*/ 495 h 576"/>
                <a:gd name="T2" fmla="*/ 414 w 504"/>
                <a:gd name="T3" fmla="*/ 288 h 576"/>
                <a:gd name="T4" fmla="*/ 252 w 504"/>
                <a:gd name="T5" fmla="*/ 81 h 576"/>
                <a:gd name="T6" fmla="*/ 90 w 504"/>
                <a:gd name="T7" fmla="*/ 288 h 576"/>
                <a:gd name="T8" fmla="*/ 252 w 504"/>
                <a:gd name="T9" fmla="*/ 495 h 576"/>
                <a:gd name="T10" fmla="*/ 252 w 504"/>
                <a:gd name="T11" fmla="*/ 0 h 576"/>
                <a:gd name="T12" fmla="*/ 504 w 504"/>
                <a:gd name="T13" fmla="*/ 288 h 576"/>
                <a:gd name="T14" fmla="*/ 252 w 504"/>
                <a:gd name="T15" fmla="*/ 576 h 576"/>
                <a:gd name="T16" fmla="*/ 0 w 504"/>
                <a:gd name="T17" fmla="*/ 288 h 576"/>
                <a:gd name="T18" fmla="*/ 252 w 504"/>
                <a:gd name="T19"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4" h="576">
                  <a:moveTo>
                    <a:pt x="252" y="495"/>
                  </a:moveTo>
                  <a:cubicBezTo>
                    <a:pt x="349" y="495"/>
                    <a:pt x="414" y="416"/>
                    <a:pt x="414" y="288"/>
                  </a:cubicBezTo>
                  <a:cubicBezTo>
                    <a:pt x="414" y="160"/>
                    <a:pt x="349" y="81"/>
                    <a:pt x="252" y="81"/>
                  </a:cubicBezTo>
                  <a:cubicBezTo>
                    <a:pt x="155" y="81"/>
                    <a:pt x="90" y="160"/>
                    <a:pt x="90" y="288"/>
                  </a:cubicBezTo>
                  <a:cubicBezTo>
                    <a:pt x="90" y="416"/>
                    <a:pt x="155" y="495"/>
                    <a:pt x="252" y="495"/>
                  </a:cubicBezTo>
                  <a:moveTo>
                    <a:pt x="252" y="0"/>
                  </a:moveTo>
                  <a:cubicBezTo>
                    <a:pt x="404" y="0"/>
                    <a:pt x="504" y="112"/>
                    <a:pt x="504" y="288"/>
                  </a:cubicBezTo>
                  <a:cubicBezTo>
                    <a:pt x="504" y="464"/>
                    <a:pt x="404" y="576"/>
                    <a:pt x="252" y="576"/>
                  </a:cubicBezTo>
                  <a:cubicBezTo>
                    <a:pt x="100" y="576"/>
                    <a:pt x="0" y="464"/>
                    <a:pt x="0" y="288"/>
                  </a:cubicBezTo>
                  <a:cubicBezTo>
                    <a:pt x="0" y="112"/>
                    <a:pt x="100" y="0"/>
                    <a:pt x="2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9" name="Freeform 10">
              <a:extLst>
                <a:ext uri="{FF2B5EF4-FFF2-40B4-BE49-F238E27FC236}">
                  <a16:creationId xmlns:a16="http://schemas.microsoft.com/office/drawing/2014/main" id="{E4DD6C29-C8BE-4347-BF1A-AC9300591C51}"/>
                </a:ext>
              </a:extLst>
            </p:cNvPr>
            <p:cNvSpPr>
              <a:spLocks/>
            </p:cNvSpPr>
            <p:nvPr userDrawn="1"/>
          </p:nvSpPr>
          <p:spPr bwMode="auto">
            <a:xfrm>
              <a:off x="8030073" y="168276"/>
              <a:ext cx="136525" cy="180975"/>
            </a:xfrm>
            <a:custGeom>
              <a:avLst/>
              <a:gdLst>
                <a:gd name="T0" fmla="*/ 270 w 431"/>
                <a:gd name="T1" fmla="*/ 359 h 571"/>
                <a:gd name="T2" fmla="*/ 235 w 431"/>
                <a:gd name="T3" fmla="*/ 317 h 571"/>
                <a:gd name="T4" fmla="*/ 270 w 431"/>
                <a:gd name="T5" fmla="*/ 276 h 571"/>
                <a:gd name="T6" fmla="*/ 387 w 431"/>
                <a:gd name="T7" fmla="*/ 276 h 571"/>
                <a:gd name="T8" fmla="*/ 431 w 431"/>
                <a:gd name="T9" fmla="*/ 323 h 571"/>
                <a:gd name="T10" fmla="*/ 431 w 431"/>
                <a:gd name="T11" fmla="*/ 487 h 571"/>
                <a:gd name="T12" fmla="*/ 391 w 431"/>
                <a:gd name="T13" fmla="*/ 546 h 571"/>
                <a:gd name="T14" fmla="*/ 259 w 431"/>
                <a:gd name="T15" fmla="*/ 571 h 571"/>
                <a:gd name="T16" fmla="*/ 0 w 431"/>
                <a:gd name="T17" fmla="*/ 286 h 571"/>
                <a:gd name="T18" fmla="*/ 256 w 431"/>
                <a:gd name="T19" fmla="*/ 0 h 571"/>
                <a:gd name="T20" fmla="*/ 389 w 431"/>
                <a:gd name="T21" fmla="*/ 36 h 571"/>
                <a:gd name="T22" fmla="*/ 427 w 431"/>
                <a:gd name="T23" fmla="*/ 83 h 571"/>
                <a:gd name="T24" fmla="*/ 388 w 431"/>
                <a:gd name="T25" fmla="*/ 128 h 571"/>
                <a:gd name="T26" fmla="*/ 350 w 431"/>
                <a:gd name="T27" fmla="*/ 108 h 571"/>
                <a:gd name="T28" fmla="*/ 256 w 431"/>
                <a:gd name="T29" fmla="*/ 82 h 571"/>
                <a:gd name="T30" fmla="*/ 90 w 431"/>
                <a:gd name="T31" fmla="*/ 283 h 571"/>
                <a:gd name="T32" fmla="*/ 262 w 431"/>
                <a:gd name="T33" fmla="*/ 490 h 571"/>
                <a:gd name="T34" fmla="*/ 345 w 431"/>
                <a:gd name="T35" fmla="*/ 475 h 571"/>
                <a:gd name="T36" fmla="*/ 345 w 431"/>
                <a:gd name="T37" fmla="*/ 359 h 571"/>
                <a:gd name="T38" fmla="*/ 270 w 431"/>
                <a:gd name="T39" fmla="*/ 359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1" h="571">
                  <a:moveTo>
                    <a:pt x="270" y="359"/>
                  </a:moveTo>
                  <a:cubicBezTo>
                    <a:pt x="247" y="359"/>
                    <a:pt x="235" y="346"/>
                    <a:pt x="235" y="317"/>
                  </a:cubicBezTo>
                  <a:cubicBezTo>
                    <a:pt x="235" y="289"/>
                    <a:pt x="247" y="276"/>
                    <a:pt x="270" y="276"/>
                  </a:cubicBezTo>
                  <a:cubicBezTo>
                    <a:pt x="387" y="276"/>
                    <a:pt x="387" y="276"/>
                    <a:pt x="387" y="276"/>
                  </a:cubicBezTo>
                  <a:cubicBezTo>
                    <a:pt x="418" y="276"/>
                    <a:pt x="431" y="290"/>
                    <a:pt x="431" y="323"/>
                  </a:cubicBezTo>
                  <a:cubicBezTo>
                    <a:pt x="431" y="487"/>
                    <a:pt x="431" y="487"/>
                    <a:pt x="431" y="487"/>
                  </a:cubicBezTo>
                  <a:cubicBezTo>
                    <a:pt x="431" y="516"/>
                    <a:pt x="423" y="531"/>
                    <a:pt x="391" y="546"/>
                  </a:cubicBezTo>
                  <a:cubicBezTo>
                    <a:pt x="360" y="560"/>
                    <a:pt x="309" y="571"/>
                    <a:pt x="259" y="571"/>
                  </a:cubicBezTo>
                  <a:cubicBezTo>
                    <a:pt x="109" y="571"/>
                    <a:pt x="0" y="470"/>
                    <a:pt x="0" y="286"/>
                  </a:cubicBezTo>
                  <a:cubicBezTo>
                    <a:pt x="0" y="103"/>
                    <a:pt x="108" y="0"/>
                    <a:pt x="256" y="0"/>
                  </a:cubicBezTo>
                  <a:cubicBezTo>
                    <a:pt x="306" y="0"/>
                    <a:pt x="352" y="12"/>
                    <a:pt x="389" y="36"/>
                  </a:cubicBezTo>
                  <a:cubicBezTo>
                    <a:pt x="415" y="53"/>
                    <a:pt x="427" y="67"/>
                    <a:pt x="427" y="83"/>
                  </a:cubicBezTo>
                  <a:cubicBezTo>
                    <a:pt x="427" y="103"/>
                    <a:pt x="408" y="128"/>
                    <a:pt x="388" y="128"/>
                  </a:cubicBezTo>
                  <a:cubicBezTo>
                    <a:pt x="377" y="128"/>
                    <a:pt x="368" y="119"/>
                    <a:pt x="350" y="108"/>
                  </a:cubicBezTo>
                  <a:cubicBezTo>
                    <a:pt x="324" y="92"/>
                    <a:pt x="292" y="82"/>
                    <a:pt x="256" y="82"/>
                  </a:cubicBezTo>
                  <a:cubicBezTo>
                    <a:pt x="156" y="82"/>
                    <a:pt x="90" y="154"/>
                    <a:pt x="90" y="283"/>
                  </a:cubicBezTo>
                  <a:cubicBezTo>
                    <a:pt x="90" y="416"/>
                    <a:pt x="160" y="490"/>
                    <a:pt x="262" y="490"/>
                  </a:cubicBezTo>
                  <a:cubicBezTo>
                    <a:pt x="293" y="490"/>
                    <a:pt x="324" y="483"/>
                    <a:pt x="345" y="475"/>
                  </a:cubicBezTo>
                  <a:cubicBezTo>
                    <a:pt x="345" y="359"/>
                    <a:pt x="345" y="359"/>
                    <a:pt x="345" y="359"/>
                  </a:cubicBezTo>
                  <a:lnTo>
                    <a:pt x="270" y="35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0" name="Freeform 11">
              <a:extLst>
                <a:ext uri="{FF2B5EF4-FFF2-40B4-BE49-F238E27FC236}">
                  <a16:creationId xmlns:a16="http://schemas.microsoft.com/office/drawing/2014/main" id="{41618DFA-9B77-4E35-B25C-25F51DFA5613}"/>
                </a:ext>
              </a:extLst>
            </p:cNvPr>
            <p:cNvSpPr>
              <a:spLocks/>
            </p:cNvSpPr>
            <p:nvPr userDrawn="1"/>
          </p:nvSpPr>
          <p:spPr bwMode="auto">
            <a:xfrm>
              <a:off x="7036298" y="171451"/>
              <a:ext cx="146050" cy="177800"/>
            </a:xfrm>
            <a:custGeom>
              <a:avLst/>
              <a:gdLst>
                <a:gd name="T0" fmla="*/ 453 w 460"/>
                <a:gd name="T1" fmla="*/ 506 h 564"/>
                <a:gd name="T2" fmla="*/ 292 w 460"/>
                <a:gd name="T3" fmla="*/ 49 h 564"/>
                <a:gd name="T4" fmla="*/ 231 w 460"/>
                <a:gd name="T5" fmla="*/ 0 h 564"/>
                <a:gd name="T6" fmla="*/ 170 w 460"/>
                <a:gd name="T7" fmla="*/ 49 h 564"/>
                <a:gd name="T8" fmla="*/ 7 w 460"/>
                <a:gd name="T9" fmla="*/ 506 h 564"/>
                <a:gd name="T10" fmla="*/ 0 w 460"/>
                <a:gd name="T11" fmla="*/ 538 h 564"/>
                <a:gd name="T12" fmla="*/ 40 w 460"/>
                <a:gd name="T13" fmla="*/ 564 h 564"/>
                <a:gd name="T14" fmla="*/ 88 w 460"/>
                <a:gd name="T15" fmla="*/ 531 h 564"/>
                <a:gd name="T16" fmla="*/ 229 w 460"/>
                <a:gd name="T17" fmla="*/ 116 h 564"/>
                <a:gd name="T18" fmla="*/ 368 w 460"/>
                <a:gd name="T19" fmla="*/ 531 h 564"/>
                <a:gd name="T20" fmla="*/ 418 w 460"/>
                <a:gd name="T21" fmla="*/ 564 h 564"/>
                <a:gd name="T22" fmla="*/ 460 w 460"/>
                <a:gd name="T23" fmla="*/ 538 h 564"/>
                <a:gd name="T24" fmla="*/ 453 w 460"/>
                <a:gd name="T25" fmla="*/ 506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0" h="564">
                  <a:moveTo>
                    <a:pt x="453" y="506"/>
                  </a:moveTo>
                  <a:cubicBezTo>
                    <a:pt x="292" y="49"/>
                    <a:pt x="292" y="49"/>
                    <a:pt x="292" y="49"/>
                  </a:cubicBezTo>
                  <a:cubicBezTo>
                    <a:pt x="280" y="12"/>
                    <a:pt x="267" y="0"/>
                    <a:pt x="231" y="0"/>
                  </a:cubicBezTo>
                  <a:cubicBezTo>
                    <a:pt x="195" y="0"/>
                    <a:pt x="183" y="12"/>
                    <a:pt x="170" y="49"/>
                  </a:cubicBezTo>
                  <a:cubicBezTo>
                    <a:pt x="7" y="506"/>
                    <a:pt x="7" y="506"/>
                    <a:pt x="7" y="506"/>
                  </a:cubicBezTo>
                  <a:cubicBezTo>
                    <a:pt x="4" y="515"/>
                    <a:pt x="0" y="528"/>
                    <a:pt x="0" y="538"/>
                  </a:cubicBezTo>
                  <a:cubicBezTo>
                    <a:pt x="0" y="553"/>
                    <a:pt x="10" y="564"/>
                    <a:pt x="40" y="564"/>
                  </a:cubicBezTo>
                  <a:cubicBezTo>
                    <a:pt x="70" y="564"/>
                    <a:pt x="81" y="553"/>
                    <a:pt x="88" y="531"/>
                  </a:cubicBezTo>
                  <a:cubicBezTo>
                    <a:pt x="229" y="116"/>
                    <a:pt x="229" y="116"/>
                    <a:pt x="229" y="116"/>
                  </a:cubicBezTo>
                  <a:cubicBezTo>
                    <a:pt x="368" y="531"/>
                    <a:pt x="368" y="531"/>
                    <a:pt x="368" y="531"/>
                  </a:cubicBezTo>
                  <a:cubicBezTo>
                    <a:pt x="375" y="552"/>
                    <a:pt x="385" y="564"/>
                    <a:pt x="418" y="564"/>
                  </a:cubicBezTo>
                  <a:cubicBezTo>
                    <a:pt x="450" y="564"/>
                    <a:pt x="460" y="553"/>
                    <a:pt x="460" y="538"/>
                  </a:cubicBezTo>
                  <a:cubicBezTo>
                    <a:pt x="460" y="528"/>
                    <a:pt x="456" y="515"/>
                    <a:pt x="453" y="50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31" name="Rectangle 30">
            <a:extLst>
              <a:ext uri="{FF2B5EF4-FFF2-40B4-BE49-F238E27FC236}">
                <a16:creationId xmlns:a16="http://schemas.microsoft.com/office/drawing/2014/main" id="{C3ABB189-90F3-4DD0-8919-19F1AC06A50C}"/>
              </a:ext>
            </a:extLst>
          </p:cNvPr>
          <p:cNvSpPr/>
          <p:nvPr userDrawn="1"/>
        </p:nvSpPr>
        <p:spPr>
          <a:xfrm>
            <a:off x="408482" y="771664"/>
            <a:ext cx="8316000" cy="25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6919830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ank you-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DA1DC2D-1A87-4C55-8FEF-4CADCB24E5AA}"/>
              </a:ext>
            </a:extLst>
          </p:cNvPr>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TextBox 12">
            <a:extLst>
              <a:ext uri="{FF2B5EF4-FFF2-40B4-BE49-F238E27FC236}">
                <a16:creationId xmlns:a16="http://schemas.microsoft.com/office/drawing/2014/main" id="{AA26F4BF-C61C-4FCD-9CCA-B520A974D90E}"/>
              </a:ext>
            </a:extLst>
          </p:cNvPr>
          <p:cNvSpPr txBox="1"/>
          <p:nvPr userDrawn="1"/>
        </p:nvSpPr>
        <p:spPr>
          <a:xfrm>
            <a:off x="339054" y="2321995"/>
            <a:ext cx="4126684" cy="784830"/>
          </a:xfrm>
          <a:prstGeom prst="rect">
            <a:avLst/>
          </a:prstGeom>
          <a:noFill/>
        </p:spPr>
        <p:txBody>
          <a:bodyPr wrap="square" rtlCol="0">
            <a:spAutoFit/>
          </a:bodyPr>
          <a:lstStyle/>
          <a:p>
            <a:r>
              <a:rPr lang="en-AU" sz="4500" b="1" cap="all" spc="-100" baseline="0" dirty="0">
                <a:solidFill>
                  <a:schemeClr val="bg1"/>
                </a:solidFill>
                <a:latin typeface="Nunito" panose="00000800000000000000" pitchFamily="2" charset="0"/>
              </a:rPr>
              <a:t>Thank you</a:t>
            </a:r>
          </a:p>
        </p:txBody>
      </p:sp>
      <p:sp>
        <p:nvSpPr>
          <p:cNvPr id="8" name="Footer Placeholder 7">
            <a:extLst>
              <a:ext uri="{FF2B5EF4-FFF2-40B4-BE49-F238E27FC236}">
                <a16:creationId xmlns:a16="http://schemas.microsoft.com/office/drawing/2014/main" id="{42136E3C-E12F-46F9-83BE-614EB05C5C22}"/>
              </a:ext>
            </a:extLst>
          </p:cNvPr>
          <p:cNvSpPr>
            <a:spLocks noGrp="1"/>
          </p:cNvSpPr>
          <p:nvPr>
            <p:ph type="ftr" sz="quarter" idx="11"/>
          </p:nvPr>
        </p:nvSpPr>
        <p:spPr/>
        <p:txBody>
          <a:bodyPr/>
          <a:lstStyle>
            <a:lvl1pPr>
              <a:defRPr>
                <a:solidFill>
                  <a:schemeClr val="bg1"/>
                </a:solidFill>
              </a:defRPr>
            </a:lvl1pPr>
          </a:lstStyle>
          <a:p>
            <a:r>
              <a:rPr lang="en-AU"/>
              <a:t>Presentation Title. To update on all slides, select 'Insert &gt; Header &amp; Footer'</a:t>
            </a:r>
            <a:endParaRPr lang="en-GB" dirty="0"/>
          </a:p>
        </p:txBody>
      </p:sp>
      <p:sp>
        <p:nvSpPr>
          <p:cNvPr id="15" name="TextBox 14">
            <a:extLst>
              <a:ext uri="{FF2B5EF4-FFF2-40B4-BE49-F238E27FC236}">
                <a16:creationId xmlns:a16="http://schemas.microsoft.com/office/drawing/2014/main" id="{CC7FD653-7E86-482C-B376-C4AD811DA008}"/>
              </a:ext>
            </a:extLst>
          </p:cNvPr>
          <p:cNvSpPr txBox="1"/>
          <p:nvPr userDrawn="1"/>
        </p:nvSpPr>
        <p:spPr>
          <a:xfrm>
            <a:off x="339053" y="5742408"/>
            <a:ext cx="1798968" cy="338554"/>
          </a:xfrm>
          <a:prstGeom prst="rect">
            <a:avLst/>
          </a:prstGeom>
          <a:noFill/>
        </p:spPr>
        <p:txBody>
          <a:bodyPr wrap="square" rtlCol="0">
            <a:spAutoFit/>
          </a:bodyPr>
          <a:lstStyle/>
          <a:p>
            <a:pPr algn="l"/>
            <a:r>
              <a:rPr lang="en-US" sz="1600" b="1" spc="-20" baseline="0" dirty="0">
                <a:solidFill>
                  <a:schemeClr val="bg1"/>
                </a:solidFill>
              </a:rPr>
              <a:t>@ANZSOG</a:t>
            </a:r>
          </a:p>
        </p:txBody>
      </p:sp>
      <p:grpSp>
        <p:nvGrpSpPr>
          <p:cNvPr id="16" name="Group 14">
            <a:extLst>
              <a:ext uri="{FF2B5EF4-FFF2-40B4-BE49-F238E27FC236}">
                <a16:creationId xmlns:a16="http://schemas.microsoft.com/office/drawing/2014/main" id="{02478CE4-1321-4125-B2D1-81BB49AD07F3}"/>
              </a:ext>
            </a:extLst>
          </p:cNvPr>
          <p:cNvGrpSpPr>
            <a:grpSpLocks noChangeAspect="1"/>
          </p:cNvGrpSpPr>
          <p:nvPr userDrawn="1"/>
        </p:nvGrpSpPr>
        <p:grpSpPr bwMode="auto">
          <a:xfrm>
            <a:off x="432836" y="6189437"/>
            <a:ext cx="1529255" cy="241298"/>
            <a:chOff x="1338" y="4022"/>
            <a:chExt cx="488" cy="77"/>
          </a:xfrm>
          <a:solidFill>
            <a:schemeClr val="bg1"/>
          </a:solidFill>
        </p:grpSpPr>
        <p:sp>
          <p:nvSpPr>
            <p:cNvPr id="17" name="Freeform 15">
              <a:extLst>
                <a:ext uri="{FF2B5EF4-FFF2-40B4-BE49-F238E27FC236}">
                  <a16:creationId xmlns:a16="http://schemas.microsoft.com/office/drawing/2014/main" id="{0DFA20B9-8ADC-4D93-A136-C16150B96FA0}"/>
                </a:ext>
              </a:extLst>
            </p:cNvPr>
            <p:cNvSpPr>
              <a:spLocks/>
            </p:cNvSpPr>
            <p:nvPr userDrawn="1"/>
          </p:nvSpPr>
          <p:spPr bwMode="auto">
            <a:xfrm>
              <a:off x="1338" y="4023"/>
              <a:ext cx="35" cy="71"/>
            </a:xfrm>
            <a:custGeom>
              <a:avLst/>
              <a:gdLst>
                <a:gd name="T0" fmla="*/ 107 w 171"/>
                <a:gd name="T1" fmla="*/ 126 h 350"/>
                <a:gd name="T2" fmla="*/ 171 w 171"/>
                <a:gd name="T3" fmla="*/ 126 h 350"/>
                <a:gd name="T4" fmla="*/ 168 w 171"/>
                <a:gd name="T5" fmla="*/ 186 h 350"/>
                <a:gd name="T6" fmla="*/ 107 w 171"/>
                <a:gd name="T7" fmla="*/ 186 h 350"/>
                <a:gd name="T8" fmla="*/ 107 w 171"/>
                <a:gd name="T9" fmla="*/ 350 h 350"/>
                <a:gd name="T10" fmla="*/ 43 w 171"/>
                <a:gd name="T11" fmla="*/ 350 h 350"/>
                <a:gd name="T12" fmla="*/ 43 w 171"/>
                <a:gd name="T13" fmla="*/ 186 h 350"/>
                <a:gd name="T14" fmla="*/ 0 w 171"/>
                <a:gd name="T15" fmla="*/ 186 h 350"/>
                <a:gd name="T16" fmla="*/ 0 w 171"/>
                <a:gd name="T17" fmla="*/ 126 h 350"/>
                <a:gd name="T18" fmla="*/ 43 w 171"/>
                <a:gd name="T19" fmla="*/ 126 h 350"/>
                <a:gd name="T20" fmla="*/ 43 w 171"/>
                <a:gd name="T21" fmla="*/ 123 h 350"/>
                <a:gd name="T22" fmla="*/ 43 w 171"/>
                <a:gd name="T23" fmla="*/ 76 h 350"/>
                <a:gd name="T24" fmla="*/ 58 w 171"/>
                <a:gd name="T25" fmla="*/ 30 h 350"/>
                <a:gd name="T26" fmla="*/ 102 w 171"/>
                <a:gd name="T27" fmla="*/ 3 h 350"/>
                <a:gd name="T28" fmla="*/ 142 w 171"/>
                <a:gd name="T29" fmla="*/ 0 h 350"/>
                <a:gd name="T30" fmla="*/ 169 w 171"/>
                <a:gd name="T31" fmla="*/ 2 h 350"/>
                <a:gd name="T32" fmla="*/ 170 w 171"/>
                <a:gd name="T33" fmla="*/ 2 h 350"/>
                <a:gd name="T34" fmla="*/ 169 w 171"/>
                <a:gd name="T35" fmla="*/ 58 h 350"/>
                <a:gd name="T36" fmla="*/ 165 w 171"/>
                <a:gd name="T37" fmla="*/ 58 h 350"/>
                <a:gd name="T38" fmla="*/ 125 w 171"/>
                <a:gd name="T39" fmla="*/ 58 h 350"/>
                <a:gd name="T40" fmla="*/ 107 w 171"/>
                <a:gd name="T41" fmla="*/ 76 h 350"/>
                <a:gd name="T42" fmla="*/ 107 w 171"/>
                <a:gd name="T43" fmla="*/ 126 h 350"/>
                <a:gd name="T44" fmla="*/ 107 w 171"/>
                <a:gd name="T45" fmla="*/ 126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1" h="350">
                  <a:moveTo>
                    <a:pt x="107" y="126"/>
                  </a:moveTo>
                  <a:cubicBezTo>
                    <a:pt x="171" y="126"/>
                    <a:pt x="171" y="126"/>
                    <a:pt x="171" y="126"/>
                  </a:cubicBezTo>
                  <a:cubicBezTo>
                    <a:pt x="170" y="146"/>
                    <a:pt x="169" y="166"/>
                    <a:pt x="168" y="186"/>
                  </a:cubicBezTo>
                  <a:cubicBezTo>
                    <a:pt x="107" y="186"/>
                    <a:pt x="107" y="186"/>
                    <a:pt x="107" y="186"/>
                  </a:cubicBezTo>
                  <a:cubicBezTo>
                    <a:pt x="107" y="350"/>
                    <a:pt x="107" y="350"/>
                    <a:pt x="107" y="350"/>
                  </a:cubicBezTo>
                  <a:cubicBezTo>
                    <a:pt x="43" y="350"/>
                    <a:pt x="43" y="350"/>
                    <a:pt x="43" y="350"/>
                  </a:cubicBezTo>
                  <a:cubicBezTo>
                    <a:pt x="43" y="186"/>
                    <a:pt x="43" y="186"/>
                    <a:pt x="43" y="186"/>
                  </a:cubicBezTo>
                  <a:cubicBezTo>
                    <a:pt x="0" y="186"/>
                    <a:pt x="0" y="186"/>
                    <a:pt x="0" y="186"/>
                  </a:cubicBezTo>
                  <a:cubicBezTo>
                    <a:pt x="0" y="126"/>
                    <a:pt x="0" y="126"/>
                    <a:pt x="0" y="126"/>
                  </a:cubicBezTo>
                  <a:cubicBezTo>
                    <a:pt x="43" y="126"/>
                    <a:pt x="43" y="126"/>
                    <a:pt x="43" y="126"/>
                  </a:cubicBezTo>
                  <a:cubicBezTo>
                    <a:pt x="43" y="123"/>
                    <a:pt x="43" y="123"/>
                    <a:pt x="43" y="123"/>
                  </a:cubicBezTo>
                  <a:cubicBezTo>
                    <a:pt x="43" y="107"/>
                    <a:pt x="43" y="91"/>
                    <a:pt x="43" y="76"/>
                  </a:cubicBezTo>
                  <a:cubicBezTo>
                    <a:pt x="44" y="59"/>
                    <a:pt x="48" y="43"/>
                    <a:pt x="58" y="30"/>
                  </a:cubicBezTo>
                  <a:cubicBezTo>
                    <a:pt x="69" y="15"/>
                    <a:pt x="85" y="7"/>
                    <a:pt x="102" y="3"/>
                  </a:cubicBezTo>
                  <a:cubicBezTo>
                    <a:pt x="116" y="0"/>
                    <a:pt x="129" y="0"/>
                    <a:pt x="142" y="0"/>
                  </a:cubicBezTo>
                  <a:cubicBezTo>
                    <a:pt x="151" y="1"/>
                    <a:pt x="160" y="1"/>
                    <a:pt x="169" y="2"/>
                  </a:cubicBezTo>
                  <a:cubicBezTo>
                    <a:pt x="169" y="2"/>
                    <a:pt x="170" y="2"/>
                    <a:pt x="170" y="2"/>
                  </a:cubicBezTo>
                  <a:cubicBezTo>
                    <a:pt x="170" y="21"/>
                    <a:pt x="170" y="40"/>
                    <a:pt x="169" y="58"/>
                  </a:cubicBezTo>
                  <a:cubicBezTo>
                    <a:pt x="168" y="58"/>
                    <a:pt x="166" y="58"/>
                    <a:pt x="165" y="58"/>
                  </a:cubicBezTo>
                  <a:cubicBezTo>
                    <a:pt x="152" y="58"/>
                    <a:pt x="139" y="58"/>
                    <a:pt x="125" y="58"/>
                  </a:cubicBezTo>
                  <a:cubicBezTo>
                    <a:pt x="114" y="59"/>
                    <a:pt x="108" y="65"/>
                    <a:pt x="107" y="76"/>
                  </a:cubicBezTo>
                  <a:cubicBezTo>
                    <a:pt x="107" y="93"/>
                    <a:pt x="107" y="109"/>
                    <a:pt x="107" y="126"/>
                  </a:cubicBezTo>
                  <a:cubicBezTo>
                    <a:pt x="107" y="126"/>
                    <a:pt x="107" y="126"/>
                    <a:pt x="107" y="12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Freeform 16">
              <a:extLst>
                <a:ext uri="{FF2B5EF4-FFF2-40B4-BE49-F238E27FC236}">
                  <a16:creationId xmlns:a16="http://schemas.microsoft.com/office/drawing/2014/main" id="{4B99139C-09B9-4331-8DD8-A65E5DDB5ADE}"/>
                </a:ext>
              </a:extLst>
            </p:cNvPr>
            <p:cNvSpPr>
              <a:spLocks/>
            </p:cNvSpPr>
            <p:nvPr userDrawn="1"/>
          </p:nvSpPr>
          <p:spPr bwMode="auto">
            <a:xfrm>
              <a:off x="1618" y="4045"/>
              <a:ext cx="49" cy="50"/>
            </a:xfrm>
            <a:custGeom>
              <a:avLst/>
              <a:gdLst>
                <a:gd name="T0" fmla="*/ 79 w 241"/>
                <a:gd name="T1" fmla="*/ 6 h 245"/>
                <a:gd name="T2" fmla="*/ 79 w 241"/>
                <a:gd name="T3" fmla="*/ 38 h 245"/>
                <a:gd name="T4" fmla="*/ 79 w 241"/>
                <a:gd name="T5" fmla="*/ 39 h 245"/>
                <a:gd name="T6" fmla="*/ 81 w 241"/>
                <a:gd name="T7" fmla="*/ 36 h 245"/>
                <a:gd name="T8" fmla="*/ 109 w 241"/>
                <a:gd name="T9" fmla="*/ 10 h 245"/>
                <a:gd name="T10" fmla="*/ 139 w 241"/>
                <a:gd name="T11" fmla="*/ 1 h 245"/>
                <a:gd name="T12" fmla="*/ 181 w 241"/>
                <a:gd name="T13" fmla="*/ 5 h 245"/>
                <a:gd name="T14" fmla="*/ 231 w 241"/>
                <a:gd name="T15" fmla="*/ 51 h 245"/>
                <a:gd name="T16" fmla="*/ 240 w 241"/>
                <a:gd name="T17" fmla="*/ 87 h 245"/>
                <a:gd name="T18" fmla="*/ 241 w 241"/>
                <a:gd name="T19" fmla="*/ 111 h 245"/>
                <a:gd name="T20" fmla="*/ 241 w 241"/>
                <a:gd name="T21" fmla="*/ 240 h 245"/>
                <a:gd name="T22" fmla="*/ 241 w 241"/>
                <a:gd name="T23" fmla="*/ 244 h 245"/>
                <a:gd name="T24" fmla="*/ 162 w 241"/>
                <a:gd name="T25" fmla="*/ 244 h 245"/>
                <a:gd name="T26" fmla="*/ 162 w 241"/>
                <a:gd name="T27" fmla="*/ 240 h 245"/>
                <a:gd name="T28" fmla="*/ 162 w 241"/>
                <a:gd name="T29" fmla="*/ 184 h 245"/>
                <a:gd name="T30" fmla="*/ 162 w 241"/>
                <a:gd name="T31" fmla="*/ 117 h 245"/>
                <a:gd name="T32" fmla="*/ 159 w 241"/>
                <a:gd name="T33" fmla="*/ 93 h 245"/>
                <a:gd name="T34" fmla="*/ 152 w 241"/>
                <a:gd name="T35" fmla="*/ 77 h 245"/>
                <a:gd name="T36" fmla="*/ 128 w 241"/>
                <a:gd name="T37" fmla="*/ 63 h 245"/>
                <a:gd name="T38" fmla="*/ 112 w 241"/>
                <a:gd name="T39" fmla="*/ 64 h 245"/>
                <a:gd name="T40" fmla="*/ 90 w 241"/>
                <a:gd name="T41" fmla="*/ 78 h 245"/>
                <a:gd name="T42" fmla="*/ 79 w 241"/>
                <a:gd name="T43" fmla="*/ 105 h 245"/>
                <a:gd name="T44" fmla="*/ 79 w 241"/>
                <a:gd name="T45" fmla="*/ 114 h 245"/>
                <a:gd name="T46" fmla="*/ 79 w 241"/>
                <a:gd name="T47" fmla="*/ 240 h 245"/>
                <a:gd name="T48" fmla="*/ 79 w 241"/>
                <a:gd name="T49" fmla="*/ 244 h 245"/>
                <a:gd name="T50" fmla="*/ 0 w 241"/>
                <a:gd name="T51" fmla="*/ 244 h 245"/>
                <a:gd name="T52" fmla="*/ 0 w 241"/>
                <a:gd name="T53" fmla="*/ 6 h 245"/>
                <a:gd name="T54" fmla="*/ 79 w 241"/>
                <a:gd name="T55" fmla="*/ 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1" h="245">
                  <a:moveTo>
                    <a:pt x="79" y="6"/>
                  </a:moveTo>
                  <a:cubicBezTo>
                    <a:pt x="79" y="38"/>
                    <a:pt x="79" y="38"/>
                    <a:pt x="79" y="38"/>
                  </a:cubicBezTo>
                  <a:cubicBezTo>
                    <a:pt x="79" y="38"/>
                    <a:pt x="79" y="39"/>
                    <a:pt x="79" y="39"/>
                  </a:cubicBezTo>
                  <a:cubicBezTo>
                    <a:pt x="80" y="38"/>
                    <a:pt x="81" y="37"/>
                    <a:pt x="81" y="36"/>
                  </a:cubicBezTo>
                  <a:cubicBezTo>
                    <a:pt x="89" y="25"/>
                    <a:pt x="98" y="16"/>
                    <a:pt x="109" y="10"/>
                  </a:cubicBezTo>
                  <a:cubicBezTo>
                    <a:pt x="119" y="5"/>
                    <a:pt x="129" y="2"/>
                    <a:pt x="139" y="1"/>
                  </a:cubicBezTo>
                  <a:cubicBezTo>
                    <a:pt x="153" y="0"/>
                    <a:pt x="167" y="1"/>
                    <a:pt x="181" y="5"/>
                  </a:cubicBezTo>
                  <a:cubicBezTo>
                    <a:pt x="204" y="12"/>
                    <a:pt x="221" y="28"/>
                    <a:pt x="231" y="51"/>
                  </a:cubicBezTo>
                  <a:cubicBezTo>
                    <a:pt x="236" y="62"/>
                    <a:pt x="239" y="75"/>
                    <a:pt x="240" y="87"/>
                  </a:cubicBezTo>
                  <a:cubicBezTo>
                    <a:pt x="241" y="95"/>
                    <a:pt x="241" y="103"/>
                    <a:pt x="241" y="111"/>
                  </a:cubicBezTo>
                  <a:cubicBezTo>
                    <a:pt x="241" y="154"/>
                    <a:pt x="241" y="197"/>
                    <a:pt x="241" y="240"/>
                  </a:cubicBezTo>
                  <a:cubicBezTo>
                    <a:pt x="241" y="244"/>
                    <a:pt x="241" y="244"/>
                    <a:pt x="241" y="244"/>
                  </a:cubicBezTo>
                  <a:cubicBezTo>
                    <a:pt x="239" y="244"/>
                    <a:pt x="169" y="245"/>
                    <a:pt x="162" y="244"/>
                  </a:cubicBezTo>
                  <a:cubicBezTo>
                    <a:pt x="162" y="243"/>
                    <a:pt x="162" y="242"/>
                    <a:pt x="162" y="240"/>
                  </a:cubicBezTo>
                  <a:cubicBezTo>
                    <a:pt x="162" y="222"/>
                    <a:pt x="162" y="203"/>
                    <a:pt x="162" y="184"/>
                  </a:cubicBezTo>
                  <a:cubicBezTo>
                    <a:pt x="162" y="162"/>
                    <a:pt x="162" y="139"/>
                    <a:pt x="162" y="117"/>
                  </a:cubicBezTo>
                  <a:cubicBezTo>
                    <a:pt x="162" y="109"/>
                    <a:pt x="161" y="101"/>
                    <a:pt x="159" y="93"/>
                  </a:cubicBezTo>
                  <a:cubicBezTo>
                    <a:pt x="158" y="87"/>
                    <a:pt x="156" y="82"/>
                    <a:pt x="152" y="77"/>
                  </a:cubicBezTo>
                  <a:cubicBezTo>
                    <a:pt x="146" y="69"/>
                    <a:pt x="138" y="64"/>
                    <a:pt x="128" y="63"/>
                  </a:cubicBezTo>
                  <a:cubicBezTo>
                    <a:pt x="122" y="63"/>
                    <a:pt x="117" y="63"/>
                    <a:pt x="112" y="64"/>
                  </a:cubicBezTo>
                  <a:cubicBezTo>
                    <a:pt x="103" y="66"/>
                    <a:pt x="96" y="71"/>
                    <a:pt x="90" y="78"/>
                  </a:cubicBezTo>
                  <a:cubicBezTo>
                    <a:pt x="83" y="86"/>
                    <a:pt x="79" y="95"/>
                    <a:pt x="79" y="105"/>
                  </a:cubicBezTo>
                  <a:cubicBezTo>
                    <a:pt x="79" y="108"/>
                    <a:pt x="79" y="111"/>
                    <a:pt x="79" y="114"/>
                  </a:cubicBezTo>
                  <a:cubicBezTo>
                    <a:pt x="79" y="156"/>
                    <a:pt x="79" y="198"/>
                    <a:pt x="79" y="240"/>
                  </a:cubicBezTo>
                  <a:cubicBezTo>
                    <a:pt x="79" y="244"/>
                    <a:pt x="79" y="244"/>
                    <a:pt x="79" y="244"/>
                  </a:cubicBezTo>
                  <a:cubicBezTo>
                    <a:pt x="0" y="244"/>
                    <a:pt x="0" y="244"/>
                    <a:pt x="0" y="244"/>
                  </a:cubicBezTo>
                  <a:cubicBezTo>
                    <a:pt x="0" y="165"/>
                    <a:pt x="1" y="86"/>
                    <a:pt x="0" y="6"/>
                  </a:cubicBezTo>
                  <a:cubicBezTo>
                    <a:pt x="2" y="6"/>
                    <a:pt x="76" y="6"/>
                    <a:pt x="79" y="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17">
              <a:extLst>
                <a:ext uri="{FF2B5EF4-FFF2-40B4-BE49-F238E27FC236}">
                  <a16:creationId xmlns:a16="http://schemas.microsoft.com/office/drawing/2014/main" id="{83CF0F54-E5C2-4A54-ABE1-2D13CAB3BB2C}"/>
                </a:ext>
              </a:extLst>
            </p:cNvPr>
            <p:cNvSpPr>
              <a:spLocks/>
            </p:cNvSpPr>
            <p:nvPr userDrawn="1"/>
          </p:nvSpPr>
          <p:spPr bwMode="auto">
            <a:xfrm>
              <a:off x="1594" y="4046"/>
              <a:ext cx="16" cy="49"/>
            </a:xfrm>
            <a:custGeom>
              <a:avLst/>
              <a:gdLst>
                <a:gd name="T0" fmla="*/ 0 w 79"/>
                <a:gd name="T1" fmla="*/ 0 h 238"/>
                <a:gd name="T2" fmla="*/ 78 w 79"/>
                <a:gd name="T3" fmla="*/ 0 h 238"/>
                <a:gd name="T4" fmla="*/ 79 w 79"/>
                <a:gd name="T5" fmla="*/ 238 h 238"/>
                <a:gd name="T6" fmla="*/ 0 w 79"/>
                <a:gd name="T7" fmla="*/ 238 h 238"/>
                <a:gd name="T8" fmla="*/ 0 w 79"/>
                <a:gd name="T9" fmla="*/ 0 h 238"/>
              </a:gdLst>
              <a:ahLst/>
              <a:cxnLst>
                <a:cxn ang="0">
                  <a:pos x="T0" y="T1"/>
                </a:cxn>
                <a:cxn ang="0">
                  <a:pos x="T2" y="T3"/>
                </a:cxn>
                <a:cxn ang="0">
                  <a:pos x="T4" y="T5"/>
                </a:cxn>
                <a:cxn ang="0">
                  <a:pos x="T6" y="T7"/>
                </a:cxn>
                <a:cxn ang="0">
                  <a:pos x="T8" y="T9"/>
                </a:cxn>
              </a:cxnLst>
              <a:rect l="0" t="0" r="r" b="b"/>
              <a:pathLst>
                <a:path w="79" h="238">
                  <a:moveTo>
                    <a:pt x="0" y="0"/>
                  </a:moveTo>
                  <a:cubicBezTo>
                    <a:pt x="78" y="0"/>
                    <a:pt x="78" y="0"/>
                    <a:pt x="78" y="0"/>
                  </a:cubicBezTo>
                  <a:cubicBezTo>
                    <a:pt x="79" y="2"/>
                    <a:pt x="79" y="235"/>
                    <a:pt x="79" y="238"/>
                  </a:cubicBezTo>
                  <a:cubicBezTo>
                    <a:pt x="0" y="238"/>
                    <a:pt x="0" y="238"/>
                    <a:pt x="0" y="238"/>
                  </a:cubicBez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18">
              <a:extLst>
                <a:ext uri="{FF2B5EF4-FFF2-40B4-BE49-F238E27FC236}">
                  <a16:creationId xmlns:a16="http://schemas.microsoft.com/office/drawing/2014/main" id="{2B3FEBC9-7EE9-42FD-B310-54E825C07499}"/>
                </a:ext>
              </a:extLst>
            </p:cNvPr>
            <p:cNvSpPr>
              <a:spLocks/>
            </p:cNvSpPr>
            <p:nvPr userDrawn="1"/>
          </p:nvSpPr>
          <p:spPr bwMode="auto">
            <a:xfrm>
              <a:off x="1592" y="4023"/>
              <a:ext cx="19" cy="17"/>
            </a:xfrm>
            <a:custGeom>
              <a:avLst/>
              <a:gdLst>
                <a:gd name="T0" fmla="*/ 44 w 91"/>
                <a:gd name="T1" fmla="*/ 0 h 83"/>
                <a:gd name="T2" fmla="*/ 63 w 91"/>
                <a:gd name="T3" fmla="*/ 3 h 83"/>
                <a:gd name="T4" fmla="*/ 89 w 91"/>
                <a:gd name="T5" fmla="*/ 37 h 83"/>
                <a:gd name="T6" fmla="*/ 74 w 91"/>
                <a:gd name="T7" fmla="*/ 73 h 83"/>
                <a:gd name="T8" fmla="*/ 52 w 91"/>
                <a:gd name="T9" fmla="*/ 82 h 83"/>
                <a:gd name="T10" fmla="*/ 28 w 91"/>
                <a:gd name="T11" fmla="*/ 80 h 83"/>
                <a:gd name="T12" fmla="*/ 0 w 91"/>
                <a:gd name="T13" fmla="*/ 42 h 83"/>
                <a:gd name="T14" fmla="*/ 34 w 91"/>
                <a:gd name="T15" fmla="*/ 1 h 83"/>
                <a:gd name="T16" fmla="*/ 38 w 91"/>
                <a:gd name="T17" fmla="*/ 1 h 83"/>
                <a:gd name="T18" fmla="*/ 44 w 91"/>
                <a:gd name="T19"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83">
                  <a:moveTo>
                    <a:pt x="44" y="0"/>
                  </a:moveTo>
                  <a:cubicBezTo>
                    <a:pt x="51" y="0"/>
                    <a:pt x="57" y="1"/>
                    <a:pt x="63" y="3"/>
                  </a:cubicBezTo>
                  <a:cubicBezTo>
                    <a:pt x="78" y="9"/>
                    <a:pt x="87" y="21"/>
                    <a:pt x="89" y="37"/>
                  </a:cubicBezTo>
                  <a:cubicBezTo>
                    <a:pt x="91" y="51"/>
                    <a:pt x="86" y="64"/>
                    <a:pt x="74" y="73"/>
                  </a:cubicBezTo>
                  <a:cubicBezTo>
                    <a:pt x="68" y="78"/>
                    <a:pt x="60" y="81"/>
                    <a:pt x="52" y="82"/>
                  </a:cubicBezTo>
                  <a:cubicBezTo>
                    <a:pt x="44" y="83"/>
                    <a:pt x="36" y="83"/>
                    <a:pt x="28" y="80"/>
                  </a:cubicBezTo>
                  <a:cubicBezTo>
                    <a:pt x="11" y="74"/>
                    <a:pt x="0" y="60"/>
                    <a:pt x="0" y="42"/>
                  </a:cubicBezTo>
                  <a:cubicBezTo>
                    <a:pt x="0" y="23"/>
                    <a:pt x="11" y="6"/>
                    <a:pt x="34" y="1"/>
                  </a:cubicBezTo>
                  <a:cubicBezTo>
                    <a:pt x="36" y="1"/>
                    <a:pt x="37" y="1"/>
                    <a:pt x="38" y="1"/>
                  </a:cubicBezTo>
                  <a:cubicBezTo>
                    <a:pt x="41" y="0"/>
                    <a:pt x="43" y="0"/>
                    <a:pt x="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9">
              <a:extLst>
                <a:ext uri="{FF2B5EF4-FFF2-40B4-BE49-F238E27FC236}">
                  <a16:creationId xmlns:a16="http://schemas.microsoft.com/office/drawing/2014/main" id="{6A631F8A-EEDB-4558-890C-69A07786B3B5}"/>
                </a:ext>
              </a:extLst>
            </p:cNvPr>
            <p:cNvSpPr>
              <a:spLocks noEditPoints="1"/>
            </p:cNvSpPr>
            <p:nvPr userDrawn="1"/>
          </p:nvSpPr>
          <p:spPr bwMode="auto">
            <a:xfrm>
              <a:off x="1732" y="4028"/>
              <a:ext cx="94" cy="66"/>
            </a:xfrm>
            <a:custGeom>
              <a:avLst/>
              <a:gdLst>
                <a:gd name="T0" fmla="*/ 185 w 463"/>
                <a:gd name="T1" fmla="*/ 93 h 324"/>
                <a:gd name="T2" fmla="*/ 185 w 463"/>
                <a:gd name="T3" fmla="*/ 231 h 324"/>
                <a:gd name="T4" fmla="*/ 306 w 463"/>
                <a:gd name="T5" fmla="*/ 162 h 324"/>
                <a:gd name="T6" fmla="*/ 185 w 463"/>
                <a:gd name="T7" fmla="*/ 93 h 324"/>
                <a:gd name="T8" fmla="*/ 202 w 463"/>
                <a:gd name="T9" fmla="*/ 0 h 324"/>
                <a:gd name="T10" fmla="*/ 263 w 463"/>
                <a:gd name="T11" fmla="*/ 0 h 324"/>
                <a:gd name="T12" fmla="*/ 264 w 463"/>
                <a:gd name="T13" fmla="*/ 1 h 324"/>
                <a:gd name="T14" fmla="*/ 284 w 463"/>
                <a:gd name="T15" fmla="*/ 1 h 324"/>
                <a:gd name="T16" fmla="*/ 333 w 463"/>
                <a:gd name="T17" fmla="*/ 3 h 324"/>
                <a:gd name="T18" fmla="*/ 376 w 463"/>
                <a:gd name="T19" fmla="*/ 5 h 324"/>
                <a:gd name="T20" fmla="*/ 408 w 463"/>
                <a:gd name="T21" fmla="*/ 9 h 324"/>
                <a:gd name="T22" fmla="*/ 453 w 463"/>
                <a:gd name="T23" fmla="*/ 50 h 324"/>
                <a:gd name="T24" fmla="*/ 460 w 463"/>
                <a:gd name="T25" fmla="*/ 95 h 324"/>
                <a:gd name="T26" fmla="*/ 463 w 463"/>
                <a:gd name="T27" fmla="*/ 143 h 324"/>
                <a:gd name="T28" fmla="*/ 463 w 463"/>
                <a:gd name="T29" fmla="*/ 146 h 324"/>
                <a:gd name="T30" fmla="*/ 463 w 463"/>
                <a:gd name="T31" fmla="*/ 179 h 324"/>
                <a:gd name="T32" fmla="*/ 463 w 463"/>
                <a:gd name="T33" fmla="*/ 180 h 324"/>
                <a:gd name="T34" fmla="*/ 463 w 463"/>
                <a:gd name="T35" fmla="*/ 194 h 324"/>
                <a:gd name="T36" fmla="*/ 459 w 463"/>
                <a:gd name="T37" fmla="*/ 240 h 324"/>
                <a:gd name="T38" fmla="*/ 454 w 463"/>
                <a:gd name="T39" fmla="*/ 272 h 324"/>
                <a:gd name="T40" fmla="*/ 415 w 463"/>
                <a:gd name="T41" fmla="*/ 314 h 324"/>
                <a:gd name="T42" fmla="*/ 389 w 463"/>
                <a:gd name="T43" fmla="*/ 319 h 324"/>
                <a:gd name="T44" fmla="*/ 336 w 463"/>
                <a:gd name="T45" fmla="*/ 322 h 324"/>
                <a:gd name="T46" fmla="*/ 269 w 463"/>
                <a:gd name="T47" fmla="*/ 324 h 324"/>
                <a:gd name="T48" fmla="*/ 262 w 463"/>
                <a:gd name="T49" fmla="*/ 324 h 324"/>
                <a:gd name="T50" fmla="*/ 202 w 463"/>
                <a:gd name="T51" fmla="*/ 324 h 324"/>
                <a:gd name="T52" fmla="*/ 200 w 463"/>
                <a:gd name="T53" fmla="*/ 324 h 324"/>
                <a:gd name="T54" fmla="*/ 167 w 463"/>
                <a:gd name="T55" fmla="*/ 324 h 324"/>
                <a:gd name="T56" fmla="*/ 126 w 463"/>
                <a:gd name="T57" fmla="*/ 322 h 324"/>
                <a:gd name="T58" fmla="*/ 81 w 463"/>
                <a:gd name="T59" fmla="*/ 319 h 324"/>
                <a:gd name="T60" fmla="*/ 54 w 463"/>
                <a:gd name="T61" fmla="*/ 315 h 324"/>
                <a:gd name="T62" fmla="*/ 10 w 463"/>
                <a:gd name="T63" fmla="*/ 273 h 324"/>
                <a:gd name="T64" fmla="*/ 4 w 463"/>
                <a:gd name="T65" fmla="*/ 233 h 324"/>
                <a:gd name="T66" fmla="*/ 1 w 463"/>
                <a:gd name="T67" fmla="*/ 181 h 324"/>
                <a:gd name="T68" fmla="*/ 0 w 463"/>
                <a:gd name="T69" fmla="*/ 179 h 324"/>
                <a:gd name="T70" fmla="*/ 0 w 463"/>
                <a:gd name="T71" fmla="*/ 146 h 324"/>
                <a:gd name="T72" fmla="*/ 1 w 463"/>
                <a:gd name="T73" fmla="*/ 145 h 324"/>
                <a:gd name="T74" fmla="*/ 1 w 463"/>
                <a:gd name="T75" fmla="*/ 138 h 324"/>
                <a:gd name="T76" fmla="*/ 4 w 463"/>
                <a:gd name="T77" fmla="*/ 89 h 324"/>
                <a:gd name="T78" fmla="*/ 10 w 463"/>
                <a:gd name="T79" fmla="*/ 53 h 324"/>
                <a:gd name="T80" fmla="*/ 51 w 463"/>
                <a:gd name="T81" fmla="*/ 10 h 324"/>
                <a:gd name="T82" fmla="*/ 85 w 463"/>
                <a:gd name="T83" fmla="*/ 5 h 324"/>
                <a:gd name="T84" fmla="*/ 123 w 463"/>
                <a:gd name="T85" fmla="*/ 3 h 324"/>
                <a:gd name="T86" fmla="*/ 194 w 463"/>
                <a:gd name="T87" fmla="*/ 1 h 324"/>
                <a:gd name="T88" fmla="*/ 202 w 463"/>
                <a:gd name="T89"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324">
                  <a:moveTo>
                    <a:pt x="185" y="93"/>
                  </a:moveTo>
                  <a:cubicBezTo>
                    <a:pt x="185" y="231"/>
                    <a:pt x="185" y="231"/>
                    <a:pt x="185" y="231"/>
                  </a:cubicBezTo>
                  <a:cubicBezTo>
                    <a:pt x="226" y="208"/>
                    <a:pt x="265" y="186"/>
                    <a:pt x="306" y="162"/>
                  </a:cubicBezTo>
                  <a:cubicBezTo>
                    <a:pt x="265" y="139"/>
                    <a:pt x="226" y="116"/>
                    <a:pt x="185" y="93"/>
                  </a:cubicBezTo>
                  <a:moveTo>
                    <a:pt x="202" y="0"/>
                  </a:moveTo>
                  <a:cubicBezTo>
                    <a:pt x="263" y="0"/>
                    <a:pt x="263" y="0"/>
                    <a:pt x="263" y="0"/>
                  </a:cubicBezTo>
                  <a:cubicBezTo>
                    <a:pt x="264" y="1"/>
                    <a:pt x="264" y="1"/>
                    <a:pt x="264" y="1"/>
                  </a:cubicBezTo>
                  <a:cubicBezTo>
                    <a:pt x="271" y="1"/>
                    <a:pt x="278" y="1"/>
                    <a:pt x="284" y="1"/>
                  </a:cubicBezTo>
                  <a:cubicBezTo>
                    <a:pt x="301" y="2"/>
                    <a:pt x="317" y="2"/>
                    <a:pt x="333" y="3"/>
                  </a:cubicBezTo>
                  <a:cubicBezTo>
                    <a:pt x="348" y="3"/>
                    <a:pt x="362" y="4"/>
                    <a:pt x="376" y="5"/>
                  </a:cubicBezTo>
                  <a:cubicBezTo>
                    <a:pt x="387" y="6"/>
                    <a:pt x="398" y="7"/>
                    <a:pt x="408" y="9"/>
                  </a:cubicBezTo>
                  <a:cubicBezTo>
                    <a:pt x="432" y="14"/>
                    <a:pt x="447" y="28"/>
                    <a:pt x="453" y="50"/>
                  </a:cubicBezTo>
                  <a:cubicBezTo>
                    <a:pt x="458" y="65"/>
                    <a:pt x="459" y="80"/>
                    <a:pt x="460" y="95"/>
                  </a:cubicBezTo>
                  <a:cubicBezTo>
                    <a:pt x="462" y="111"/>
                    <a:pt x="462" y="127"/>
                    <a:pt x="463" y="143"/>
                  </a:cubicBezTo>
                  <a:cubicBezTo>
                    <a:pt x="463" y="144"/>
                    <a:pt x="463" y="145"/>
                    <a:pt x="463" y="146"/>
                  </a:cubicBezTo>
                  <a:cubicBezTo>
                    <a:pt x="463" y="179"/>
                    <a:pt x="463" y="179"/>
                    <a:pt x="463" y="179"/>
                  </a:cubicBezTo>
                  <a:cubicBezTo>
                    <a:pt x="463" y="179"/>
                    <a:pt x="463" y="180"/>
                    <a:pt x="463" y="180"/>
                  </a:cubicBezTo>
                  <a:cubicBezTo>
                    <a:pt x="463" y="185"/>
                    <a:pt x="463" y="189"/>
                    <a:pt x="463" y="194"/>
                  </a:cubicBezTo>
                  <a:cubicBezTo>
                    <a:pt x="462" y="209"/>
                    <a:pt x="461" y="224"/>
                    <a:pt x="459" y="240"/>
                  </a:cubicBezTo>
                  <a:cubicBezTo>
                    <a:pt x="458" y="251"/>
                    <a:pt x="457" y="262"/>
                    <a:pt x="454" y="272"/>
                  </a:cubicBezTo>
                  <a:cubicBezTo>
                    <a:pt x="448" y="293"/>
                    <a:pt x="435" y="307"/>
                    <a:pt x="415" y="314"/>
                  </a:cubicBezTo>
                  <a:cubicBezTo>
                    <a:pt x="406" y="317"/>
                    <a:pt x="397" y="318"/>
                    <a:pt x="389" y="319"/>
                  </a:cubicBezTo>
                  <a:cubicBezTo>
                    <a:pt x="371" y="320"/>
                    <a:pt x="354" y="321"/>
                    <a:pt x="336" y="322"/>
                  </a:cubicBezTo>
                  <a:cubicBezTo>
                    <a:pt x="314" y="323"/>
                    <a:pt x="291" y="323"/>
                    <a:pt x="269" y="324"/>
                  </a:cubicBezTo>
                  <a:cubicBezTo>
                    <a:pt x="266" y="324"/>
                    <a:pt x="264" y="324"/>
                    <a:pt x="262" y="324"/>
                  </a:cubicBezTo>
                  <a:cubicBezTo>
                    <a:pt x="202" y="324"/>
                    <a:pt x="202" y="324"/>
                    <a:pt x="202" y="324"/>
                  </a:cubicBezTo>
                  <a:cubicBezTo>
                    <a:pt x="201" y="324"/>
                    <a:pt x="201" y="324"/>
                    <a:pt x="200" y="324"/>
                  </a:cubicBezTo>
                  <a:cubicBezTo>
                    <a:pt x="189" y="324"/>
                    <a:pt x="178" y="324"/>
                    <a:pt x="167" y="324"/>
                  </a:cubicBezTo>
                  <a:cubicBezTo>
                    <a:pt x="153" y="323"/>
                    <a:pt x="139" y="323"/>
                    <a:pt x="126" y="322"/>
                  </a:cubicBezTo>
                  <a:cubicBezTo>
                    <a:pt x="111" y="321"/>
                    <a:pt x="96" y="320"/>
                    <a:pt x="81" y="319"/>
                  </a:cubicBezTo>
                  <a:cubicBezTo>
                    <a:pt x="72" y="318"/>
                    <a:pt x="63" y="317"/>
                    <a:pt x="54" y="315"/>
                  </a:cubicBezTo>
                  <a:cubicBezTo>
                    <a:pt x="31" y="310"/>
                    <a:pt x="16" y="296"/>
                    <a:pt x="10" y="273"/>
                  </a:cubicBezTo>
                  <a:cubicBezTo>
                    <a:pt x="6" y="260"/>
                    <a:pt x="5" y="247"/>
                    <a:pt x="4" y="233"/>
                  </a:cubicBezTo>
                  <a:cubicBezTo>
                    <a:pt x="2" y="216"/>
                    <a:pt x="2" y="199"/>
                    <a:pt x="1" y="181"/>
                  </a:cubicBezTo>
                  <a:cubicBezTo>
                    <a:pt x="1" y="180"/>
                    <a:pt x="0" y="180"/>
                    <a:pt x="0" y="179"/>
                  </a:cubicBezTo>
                  <a:cubicBezTo>
                    <a:pt x="0" y="146"/>
                    <a:pt x="0" y="146"/>
                    <a:pt x="0" y="146"/>
                  </a:cubicBezTo>
                  <a:cubicBezTo>
                    <a:pt x="0" y="146"/>
                    <a:pt x="1" y="145"/>
                    <a:pt x="1" y="145"/>
                  </a:cubicBezTo>
                  <a:cubicBezTo>
                    <a:pt x="1" y="143"/>
                    <a:pt x="1" y="140"/>
                    <a:pt x="1" y="138"/>
                  </a:cubicBezTo>
                  <a:cubicBezTo>
                    <a:pt x="2" y="122"/>
                    <a:pt x="3" y="105"/>
                    <a:pt x="4" y="89"/>
                  </a:cubicBezTo>
                  <a:cubicBezTo>
                    <a:pt x="5" y="77"/>
                    <a:pt x="7" y="65"/>
                    <a:pt x="10" y="53"/>
                  </a:cubicBezTo>
                  <a:cubicBezTo>
                    <a:pt x="16" y="31"/>
                    <a:pt x="29" y="17"/>
                    <a:pt x="51" y="10"/>
                  </a:cubicBezTo>
                  <a:cubicBezTo>
                    <a:pt x="62" y="7"/>
                    <a:pt x="74" y="6"/>
                    <a:pt x="85" y="5"/>
                  </a:cubicBezTo>
                  <a:cubicBezTo>
                    <a:pt x="98" y="4"/>
                    <a:pt x="111" y="3"/>
                    <a:pt x="123" y="3"/>
                  </a:cubicBezTo>
                  <a:cubicBezTo>
                    <a:pt x="147" y="2"/>
                    <a:pt x="171" y="2"/>
                    <a:pt x="194" y="1"/>
                  </a:cubicBezTo>
                  <a:cubicBezTo>
                    <a:pt x="197" y="1"/>
                    <a:pt x="199" y="1"/>
                    <a:pt x="20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Freeform 20">
              <a:extLst>
                <a:ext uri="{FF2B5EF4-FFF2-40B4-BE49-F238E27FC236}">
                  <a16:creationId xmlns:a16="http://schemas.microsoft.com/office/drawing/2014/main" id="{FF36DDF5-2B3E-4782-8892-FAC6FFDD786B}"/>
                </a:ext>
              </a:extLst>
            </p:cNvPr>
            <p:cNvSpPr>
              <a:spLocks/>
            </p:cNvSpPr>
            <p:nvPr userDrawn="1"/>
          </p:nvSpPr>
          <p:spPr bwMode="auto">
            <a:xfrm>
              <a:off x="1445" y="4022"/>
              <a:ext cx="92" cy="77"/>
            </a:xfrm>
            <a:custGeom>
              <a:avLst/>
              <a:gdLst>
                <a:gd name="T0" fmla="*/ 31 w 457"/>
                <a:gd name="T1" fmla="*/ 22 h 379"/>
                <a:gd name="T2" fmla="*/ 148 w 457"/>
                <a:gd name="T3" fmla="*/ 105 h 379"/>
                <a:gd name="T4" fmla="*/ 225 w 457"/>
                <a:gd name="T5" fmla="*/ 120 h 379"/>
                <a:gd name="T6" fmla="*/ 224 w 457"/>
                <a:gd name="T7" fmla="*/ 115 h 379"/>
                <a:gd name="T8" fmla="*/ 297 w 457"/>
                <a:gd name="T9" fmla="*/ 7 h 379"/>
                <a:gd name="T10" fmla="*/ 383 w 457"/>
                <a:gd name="T11" fmla="*/ 32 h 379"/>
                <a:gd name="T12" fmla="*/ 389 w 457"/>
                <a:gd name="T13" fmla="*/ 34 h 379"/>
                <a:gd name="T14" fmla="*/ 442 w 457"/>
                <a:gd name="T15" fmla="*/ 14 h 379"/>
                <a:gd name="T16" fmla="*/ 445 w 457"/>
                <a:gd name="T17" fmla="*/ 12 h 379"/>
                <a:gd name="T18" fmla="*/ 405 w 457"/>
                <a:gd name="T19" fmla="*/ 63 h 379"/>
                <a:gd name="T20" fmla="*/ 431 w 457"/>
                <a:gd name="T21" fmla="*/ 58 h 379"/>
                <a:gd name="T22" fmla="*/ 457 w 457"/>
                <a:gd name="T23" fmla="*/ 50 h 379"/>
                <a:gd name="T24" fmla="*/ 411 w 457"/>
                <a:gd name="T25" fmla="*/ 98 h 379"/>
                <a:gd name="T26" fmla="*/ 411 w 457"/>
                <a:gd name="T27" fmla="*/ 102 h 379"/>
                <a:gd name="T28" fmla="*/ 409 w 457"/>
                <a:gd name="T29" fmla="*/ 137 h 379"/>
                <a:gd name="T30" fmla="*/ 392 w 457"/>
                <a:gd name="T31" fmla="*/ 208 h 379"/>
                <a:gd name="T32" fmla="*/ 318 w 457"/>
                <a:gd name="T33" fmla="*/ 314 h 379"/>
                <a:gd name="T34" fmla="*/ 209 w 457"/>
                <a:gd name="T35" fmla="*/ 370 h 379"/>
                <a:gd name="T36" fmla="*/ 129 w 457"/>
                <a:gd name="T37" fmla="*/ 377 h 379"/>
                <a:gd name="T38" fmla="*/ 2 w 457"/>
                <a:gd name="T39" fmla="*/ 337 h 379"/>
                <a:gd name="T40" fmla="*/ 0 w 457"/>
                <a:gd name="T41" fmla="*/ 335 h 379"/>
                <a:gd name="T42" fmla="*/ 137 w 457"/>
                <a:gd name="T43" fmla="*/ 297 h 379"/>
                <a:gd name="T44" fmla="*/ 74 w 457"/>
                <a:gd name="T45" fmla="*/ 269 h 379"/>
                <a:gd name="T46" fmla="*/ 51 w 457"/>
                <a:gd name="T47" fmla="*/ 231 h 379"/>
                <a:gd name="T48" fmla="*/ 92 w 457"/>
                <a:gd name="T49" fmla="*/ 229 h 379"/>
                <a:gd name="T50" fmla="*/ 32 w 457"/>
                <a:gd name="T51" fmla="*/ 187 h 379"/>
                <a:gd name="T52" fmla="*/ 18 w 457"/>
                <a:gd name="T53" fmla="*/ 136 h 379"/>
                <a:gd name="T54" fmla="*/ 59 w 457"/>
                <a:gd name="T55" fmla="*/ 148 h 379"/>
                <a:gd name="T56" fmla="*/ 47 w 457"/>
                <a:gd name="T57" fmla="*/ 137 h 379"/>
                <a:gd name="T58" fmla="*/ 37 w 457"/>
                <a:gd name="T59" fmla="*/ 125 h 379"/>
                <a:gd name="T60" fmla="*/ 28 w 457"/>
                <a:gd name="T61" fmla="*/ 112 h 379"/>
                <a:gd name="T62" fmla="*/ 23 w 457"/>
                <a:gd name="T63" fmla="*/ 98 h 379"/>
                <a:gd name="T64" fmla="*/ 19 w 457"/>
                <a:gd name="T65" fmla="*/ 83 h 379"/>
                <a:gd name="T66" fmla="*/ 18 w 457"/>
                <a:gd name="T67" fmla="*/ 67 h 379"/>
                <a:gd name="T68" fmla="*/ 20 w 457"/>
                <a:gd name="T69" fmla="*/ 52 h 379"/>
                <a:gd name="T70" fmla="*/ 24 w 457"/>
                <a:gd name="T71" fmla="*/ 37 h 379"/>
                <a:gd name="T72" fmla="*/ 31 w 457"/>
                <a:gd name="T73" fmla="*/ 22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7" h="379">
                  <a:moveTo>
                    <a:pt x="31" y="22"/>
                  </a:moveTo>
                  <a:cubicBezTo>
                    <a:pt x="63" y="61"/>
                    <a:pt x="102" y="88"/>
                    <a:pt x="148" y="105"/>
                  </a:cubicBezTo>
                  <a:cubicBezTo>
                    <a:pt x="173" y="114"/>
                    <a:pt x="198" y="119"/>
                    <a:pt x="225" y="120"/>
                  </a:cubicBezTo>
                  <a:cubicBezTo>
                    <a:pt x="224" y="118"/>
                    <a:pt x="224" y="116"/>
                    <a:pt x="224" y="115"/>
                  </a:cubicBezTo>
                  <a:cubicBezTo>
                    <a:pt x="215" y="65"/>
                    <a:pt x="248" y="17"/>
                    <a:pt x="297" y="7"/>
                  </a:cubicBezTo>
                  <a:cubicBezTo>
                    <a:pt x="330" y="0"/>
                    <a:pt x="358" y="9"/>
                    <a:pt x="383" y="32"/>
                  </a:cubicBezTo>
                  <a:cubicBezTo>
                    <a:pt x="385" y="34"/>
                    <a:pt x="386" y="34"/>
                    <a:pt x="389" y="34"/>
                  </a:cubicBezTo>
                  <a:cubicBezTo>
                    <a:pt x="408" y="30"/>
                    <a:pt x="425" y="23"/>
                    <a:pt x="442" y="14"/>
                  </a:cubicBezTo>
                  <a:cubicBezTo>
                    <a:pt x="443" y="13"/>
                    <a:pt x="443" y="13"/>
                    <a:pt x="445" y="12"/>
                  </a:cubicBezTo>
                  <a:cubicBezTo>
                    <a:pt x="438" y="34"/>
                    <a:pt x="424" y="51"/>
                    <a:pt x="405" y="63"/>
                  </a:cubicBezTo>
                  <a:cubicBezTo>
                    <a:pt x="414" y="63"/>
                    <a:pt x="423" y="61"/>
                    <a:pt x="431" y="58"/>
                  </a:cubicBezTo>
                  <a:cubicBezTo>
                    <a:pt x="440" y="56"/>
                    <a:pt x="448" y="53"/>
                    <a:pt x="457" y="50"/>
                  </a:cubicBezTo>
                  <a:cubicBezTo>
                    <a:pt x="445" y="69"/>
                    <a:pt x="429" y="84"/>
                    <a:pt x="411" y="98"/>
                  </a:cubicBezTo>
                  <a:cubicBezTo>
                    <a:pt x="411" y="99"/>
                    <a:pt x="411" y="100"/>
                    <a:pt x="411" y="102"/>
                  </a:cubicBezTo>
                  <a:cubicBezTo>
                    <a:pt x="411" y="114"/>
                    <a:pt x="411" y="126"/>
                    <a:pt x="409" y="137"/>
                  </a:cubicBezTo>
                  <a:cubicBezTo>
                    <a:pt x="407" y="162"/>
                    <a:pt x="401" y="185"/>
                    <a:pt x="392" y="208"/>
                  </a:cubicBezTo>
                  <a:cubicBezTo>
                    <a:pt x="376" y="249"/>
                    <a:pt x="351" y="285"/>
                    <a:pt x="318" y="314"/>
                  </a:cubicBezTo>
                  <a:cubicBezTo>
                    <a:pt x="286" y="342"/>
                    <a:pt x="250" y="361"/>
                    <a:pt x="209" y="370"/>
                  </a:cubicBezTo>
                  <a:cubicBezTo>
                    <a:pt x="183" y="376"/>
                    <a:pt x="156" y="379"/>
                    <a:pt x="129" y="377"/>
                  </a:cubicBezTo>
                  <a:cubicBezTo>
                    <a:pt x="83" y="375"/>
                    <a:pt x="41" y="361"/>
                    <a:pt x="2" y="337"/>
                  </a:cubicBezTo>
                  <a:cubicBezTo>
                    <a:pt x="2" y="337"/>
                    <a:pt x="1" y="336"/>
                    <a:pt x="0" y="335"/>
                  </a:cubicBezTo>
                  <a:cubicBezTo>
                    <a:pt x="51" y="340"/>
                    <a:pt x="96" y="328"/>
                    <a:pt x="137" y="297"/>
                  </a:cubicBezTo>
                  <a:cubicBezTo>
                    <a:pt x="113" y="295"/>
                    <a:pt x="91" y="286"/>
                    <a:pt x="74" y="269"/>
                  </a:cubicBezTo>
                  <a:cubicBezTo>
                    <a:pt x="63" y="258"/>
                    <a:pt x="53" y="243"/>
                    <a:pt x="51" y="231"/>
                  </a:cubicBezTo>
                  <a:cubicBezTo>
                    <a:pt x="64" y="233"/>
                    <a:pt x="78" y="233"/>
                    <a:pt x="92" y="229"/>
                  </a:cubicBezTo>
                  <a:cubicBezTo>
                    <a:pt x="66" y="223"/>
                    <a:pt x="46" y="209"/>
                    <a:pt x="32" y="187"/>
                  </a:cubicBezTo>
                  <a:cubicBezTo>
                    <a:pt x="22" y="171"/>
                    <a:pt x="17" y="151"/>
                    <a:pt x="18" y="136"/>
                  </a:cubicBezTo>
                  <a:cubicBezTo>
                    <a:pt x="30" y="143"/>
                    <a:pt x="44" y="147"/>
                    <a:pt x="59" y="148"/>
                  </a:cubicBezTo>
                  <a:cubicBezTo>
                    <a:pt x="55" y="144"/>
                    <a:pt x="50" y="141"/>
                    <a:pt x="47" y="137"/>
                  </a:cubicBezTo>
                  <a:cubicBezTo>
                    <a:pt x="43" y="133"/>
                    <a:pt x="40" y="130"/>
                    <a:pt x="37" y="125"/>
                  </a:cubicBezTo>
                  <a:cubicBezTo>
                    <a:pt x="34" y="121"/>
                    <a:pt x="31" y="117"/>
                    <a:pt x="28" y="112"/>
                  </a:cubicBezTo>
                  <a:cubicBezTo>
                    <a:pt x="26" y="108"/>
                    <a:pt x="24" y="103"/>
                    <a:pt x="23" y="98"/>
                  </a:cubicBezTo>
                  <a:cubicBezTo>
                    <a:pt x="21" y="93"/>
                    <a:pt x="20" y="88"/>
                    <a:pt x="19" y="83"/>
                  </a:cubicBezTo>
                  <a:cubicBezTo>
                    <a:pt x="18" y="78"/>
                    <a:pt x="18" y="72"/>
                    <a:pt x="18" y="67"/>
                  </a:cubicBezTo>
                  <a:cubicBezTo>
                    <a:pt x="18" y="62"/>
                    <a:pt x="19" y="57"/>
                    <a:pt x="20" y="52"/>
                  </a:cubicBezTo>
                  <a:cubicBezTo>
                    <a:pt x="21" y="47"/>
                    <a:pt x="22" y="42"/>
                    <a:pt x="24" y="37"/>
                  </a:cubicBezTo>
                  <a:cubicBezTo>
                    <a:pt x="26" y="32"/>
                    <a:pt x="28" y="27"/>
                    <a:pt x="31" y="2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3" name="TextBox 22">
            <a:extLst>
              <a:ext uri="{FF2B5EF4-FFF2-40B4-BE49-F238E27FC236}">
                <a16:creationId xmlns:a16="http://schemas.microsoft.com/office/drawing/2014/main" id="{A48BAFB8-F272-42B1-84F9-7236DA2A7508}"/>
              </a:ext>
            </a:extLst>
          </p:cNvPr>
          <p:cNvSpPr txBox="1"/>
          <p:nvPr userDrawn="1"/>
        </p:nvSpPr>
        <p:spPr>
          <a:xfrm>
            <a:off x="339053" y="3148221"/>
            <a:ext cx="2620278" cy="430887"/>
          </a:xfrm>
          <a:prstGeom prst="rect">
            <a:avLst/>
          </a:prstGeom>
          <a:noFill/>
        </p:spPr>
        <p:txBody>
          <a:bodyPr wrap="square" rtlCol="0">
            <a:spAutoFit/>
          </a:bodyPr>
          <a:lstStyle/>
          <a:p>
            <a:pPr algn="l"/>
            <a:r>
              <a:rPr lang="en-US" sz="2200" b="1" spc="-60" baseline="0" dirty="0">
                <a:solidFill>
                  <a:schemeClr val="bg1"/>
                </a:solidFill>
              </a:rPr>
              <a:t>ANZSOG.EDU.AU</a:t>
            </a:r>
          </a:p>
        </p:txBody>
      </p:sp>
      <p:grpSp>
        <p:nvGrpSpPr>
          <p:cNvPr id="14" name="Group 13">
            <a:extLst>
              <a:ext uri="{FF2B5EF4-FFF2-40B4-BE49-F238E27FC236}">
                <a16:creationId xmlns:a16="http://schemas.microsoft.com/office/drawing/2014/main" id="{AC322882-46A6-4450-A620-5CD26A711070}"/>
              </a:ext>
            </a:extLst>
          </p:cNvPr>
          <p:cNvGrpSpPr/>
          <p:nvPr userDrawn="1"/>
        </p:nvGrpSpPr>
        <p:grpSpPr>
          <a:xfrm>
            <a:off x="7717389" y="424976"/>
            <a:ext cx="996871" cy="161012"/>
            <a:chOff x="7036298" y="166688"/>
            <a:chExt cx="1130300" cy="182563"/>
          </a:xfrm>
          <a:solidFill>
            <a:schemeClr val="bg1"/>
          </a:solidFill>
        </p:grpSpPr>
        <p:sp>
          <p:nvSpPr>
            <p:cNvPr id="24" name="Freeform 6">
              <a:extLst>
                <a:ext uri="{FF2B5EF4-FFF2-40B4-BE49-F238E27FC236}">
                  <a16:creationId xmlns:a16="http://schemas.microsoft.com/office/drawing/2014/main" id="{6BAA9410-1F16-48F1-8832-DD313E039E38}"/>
                </a:ext>
              </a:extLst>
            </p:cNvPr>
            <p:cNvSpPr>
              <a:spLocks/>
            </p:cNvSpPr>
            <p:nvPr userDrawn="1"/>
          </p:nvSpPr>
          <p:spPr bwMode="auto">
            <a:xfrm>
              <a:off x="7255373" y="171451"/>
              <a:ext cx="136525" cy="177800"/>
            </a:xfrm>
            <a:custGeom>
              <a:avLst/>
              <a:gdLst>
                <a:gd name="T0" fmla="*/ 83 w 430"/>
                <a:gd name="T1" fmla="*/ 527 h 564"/>
                <a:gd name="T2" fmla="*/ 42 w 430"/>
                <a:gd name="T3" fmla="*/ 564 h 564"/>
                <a:gd name="T4" fmla="*/ 0 w 430"/>
                <a:gd name="T5" fmla="*/ 527 h 564"/>
                <a:gd name="T6" fmla="*/ 0 w 430"/>
                <a:gd name="T7" fmla="*/ 51 h 564"/>
                <a:gd name="T8" fmla="*/ 57 w 430"/>
                <a:gd name="T9" fmla="*/ 0 h 564"/>
                <a:gd name="T10" fmla="*/ 132 w 430"/>
                <a:gd name="T11" fmla="*/ 46 h 564"/>
                <a:gd name="T12" fmla="*/ 346 w 430"/>
                <a:gd name="T13" fmla="*/ 429 h 564"/>
                <a:gd name="T14" fmla="*/ 346 w 430"/>
                <a:gd name="T15" fmla="*/ 38 h 564"/>
                <a:gd name="T16" fmla="*/ 389 w 430"/>
                <a:gd name="T17" fmla="*/ 0 h 564"/>
                <a:gd name="T18" fmla="*/ 430 w 430"/>
                <a:gd name="T19" fmla="*/ 38 h 564"/>
                <a:gd name="T20" fmla="*/ 430 w 430"/>
                <a:gd name="T21" fmla="*/ 514 h 564"/>
                <a:gd name="T22" fmla="*/ 378 w 430"/>
                <a:gd name="T23" fmla="*/ 564 h 564"/>
                <a:gd name="T24" fmla="*/ 308 w 430"/>
                <a:gd name="T25" fmla="*/ 517 h 564"/>
                <a:gd name="T26" fmla="*/ 83 w 430"/>
                <a:gd name="T27" fmla="*/ 126 h 564"/>
                <a:gd name="T28" fmla="*/ 83 w 430"/>
                <a:gd name="T29" fmla="*/ 52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0" h="564">
                  <a:moveTo>
                    <a:pt x="83" y="527"/>
                  </a:moveTo>
                  <a:cubicBezTo>
                    <a:pt x="83" y="551"/>
                    <a:pt x="70" y="564"/>
                    <a:pt x="42" y="564"/>
                  </a:cubicBezTo>
                  <a:cubicBezTo>
                    <a:pt x="14" y="564"/>
                    <a:pt x="0" y="551"/>
                    <a:pt x="0" y="527"/>
                  </a:cubicBezTo>
                  <a:cubicBezTo>
                    <a:pt x="0" y="51"/>
                    <a:pt x="0" y="51"/>
                    <a:pt x="0" y="51"/>
                  </a:cubicBezTo>
                  <a:cubicBezTo>
                    <a:pt x="0" y="17"/>
                    <a:pt x="20" y="0"/>
                    <a:pt x="57" y="0"/>
                  </a:cubicBezTo>
                  <a:cubicBezTo>
                    <a:pt x="99" y="0"/>
                    <a:pt x="118" y="20"/>
                    <a:pt x="132" y="46"/>
                  </a:cubicBezTo>
                  <a:cubicBezTo>
                    <a:pt x="346" y="429"/>
                    <a:pt x="346" y="429"/>
                    <a:pt x="346" y="429"/>
                  </a:cubicBezTo>
                  <a:cubicBezTo>
                    <a:pt x="346" y="38"/>
                    <a:pt x="346" y="38"/>
                    <a:pt x="346" y="38"/>
                  </a:cubicBezTo>
                  <a:cubicBezTo>
                    <a:pt x="346" y="13"/>
                    <a:pt x="361" y="0"/>
                    <a:pt x="389" y="0"/>
                  </a:cubicBezTo>
                  <a:cubicBezTo>
                    <a:pt x="417" y="0"/>
                    <a:pt x="430" y="13"/>
                    <a:pt x="430" y="38"/>
                  </a:cubicBezTo>
                  <a:cubicBezTo>
                    <a:pt x="430" y="514"/>
                    <a:pt x="430" y="514"/>
                    <a:pt x="430" y="514"/>
                  </a:cubicBezTo>
                  <a:cubicBezTo>
                    <a:pt x="430" y="548"/>
                    <a:pt x="412" y="564"/>
                    <a:pt x="378" y="564"/>
                  </a:cubicBezTo>
                  <a:cubicBezTo>
                    <a:pt x="342" y="564"/>
                    <a:pt x="323" y="546"/>
                    <a:pt x="308" y="517"/>
                  </a:cubicBezTo>
                  <a:cubicBezTo>
                    <a:pt x="83" y="126"/>
                    <a:pt x="83" y="126"/>
                    <a:pt x="83" y="126"/>
                  </a:cubicBezTo>
                  <a:lnTo>
                    <a:pt x="83" y="5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5" name="Freeform 7">
              <a:extLst>
                <a:ext uri="{FF2B5EF4-FFF2-40B4-BE49-F238E27FC236}">
                  <a16:creationId xmlns:a16="http://schemas.microsoft.com/office/drawing/2014/main" id="{D3165D3B-081B-45BB-A21A-D2BBF02B1B99}"/>
                </a:ext>
              </a:extLst>
            </p:cNvPr>
            <p:cNvSpPr>
              <a:spLocks/>
            </p:cNvSpPr>
            <p:nvPr userDrawn="1"/>
          </p:nvSpPr>
          <p:spPr bwMode="auto">
            <a:xfrm>
              <a:off x="7455398" y="173038"/>
              <a:ext cx="117475" cy="176213"/>
            </a:xfrm>
            <a:custGeom>
              <a:avLst/>
              <a:gdLst>
                <a:gd name="T0" fmla="*/ 333 w 368"/>
                <a:gd name="T1" fmla="*/ 472 h 555"/>
                <a:gd name="T2" fmla="*/ 368 w 368"/>
                <a:gd name="T3" fmla="*/ 513 h 555"/>
                <a:gd name="T4" fmla="*/ 333 w 368"/>
                <a:gd name="T5" fmla="*/ 555 h 555"/>
                <a:gd name="T6" fmla="*/ 40 w 368"/>
                <a:gd name="T7" fmla="*/ 555 h 555"/>
                <a:gd name="T8" fmla="*/ 0 w 368"/>
                <a:gd name="T9" fmla="*/ 517 h 555"/>
                <a:gd name="T10" fmla="*/ 23 w 368"/>
                <a:gd name="T11" fmla="*/ 455 h 555"/>
                <a:gd name="T12" fmla="*/ 255 w 368"/>
                <a:gd name="T13" fmla="*/ 83 h 555"/>
                <a:gd name="T14" fmla="*/ 39 w 368"/>
                <a:gd name="T15" fmla="*/ 83 h 555"/>
                <a:gd name="T16" fmla="*/ 4 w 368"/>
                <a:gd name="T17" fmla="*/ 41 h 555"/>
                <a:gd name="T18" fmla="*/ 39 w 368"/>
                <a:gd name="T19" fmla="*/ 0 h 555"/>
                <a:gd name="T20" fmla="*/ 322 w 368"/>
                <a:gd name="T21" fmla="*/ 0 h 555"/>
                <a:gd name="T22" fmla="*/ 362 w 368"/>
                <a:gd name="T23" fmla="*/ 38 h 555"/>
                <a:gd name="T24" fmla="*/ 339 w 368"/>
                <a:gd name="T25" fmla="*/ 100 h 555"/>
                <a:gd name="T26" fmla="*/ 106 w 368"/>
                <a:gd name="T27" fmla="*/ 472 h 555"/>
                <a:gd name="T28" fmla="*/ 333 w 368"/>
                <a:gd name="T29" fmla="*/ 472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 h="555">
                  <a:moveTo>
                    <a:pt x="333" y="472"/>
                  </a:moveTo>
                  <a:cubicBezTo>
                    <a:pt x="356" y="472"/>
                    <a:pt x="368" y="486"/>
                    <a:pt x="368" y="513"/>
                  </a:cubicBezTo>
                  <a:cubicBezTo>
                    <a:pt x="368" y="542"/>
                    <a:pt x="356" y="555"/>
                    <a:pt x="333" y="555"/>
                  </a:cubicBezTo>
                  <a:cubicBezTo>
                    <a:pt x="40" y="555"/>
                    <a:pt x="40" y="555"/>
                    <a:pt x="40" y="555"/>
                  </a:cubicBezTo>
                  <a:cubicBezTo>
                    <a:pt x="13" y="555"/>
                    <a:pt x="0" y="542"/>
                    <a:pt x="0" y="517"/>
                  </a:cubicBezTo>
                  <a:cubicBezTo>
                    <a:pt x="0" y="494"/>
                    <a:pt x="10" y="477"/>
                    <a:pt x="23" y="455"/>
                  </a:cubicBezTo>
                  <a:cubicBezTo>
                    <a:pt x="255" y="83"/>
                    <a:pt x="255" y="83"/>
                    <a:pt x="255" y="83"/>
                  </a:cubicBezTo>
                  <a:cubicBezTo>
                    <a:pt x="39" y="83"/>
                    <a:pt x="39" y="83"/>
                    <a:pt x="39" y="83"/>
                  </a:cubicBezTo>
                  <a:cubicBezTo>
                    <a:pt x="16" y="83"/>
                    <a:pt x="4" y="69"/>
                    <a:pt x="4" y="41"/>
                  </a:cubicBezTo>
                  <a:cubicBezTo>
                    <a:pt x="4" y="13"/>
                    <a:pt x="16" y="0"/>
                    <a:pt x="39" y="0"/>
                  </a:cubicBezTo>
                  <a:cubicBezTo>
                    <a:pt x="322" y="0"/>
                    <a:pt x="322" y="0"/>
                    <a:pt x="322" y="0"/>
                  </a:cubicBezTo>
                  <a:cubicBezTo>
                    <a:pt x="349" y="0"/>
                    <a:pt x="362" y="13"/>
                    <a:pt x="362" y="38"/>
                  </a:cubicBezTo>
                  <a:cubicBezTo>
                    <a:pt x="362" y="61"/>
                    <a:pt x="352" y="78"/>
                    <a:pt x="339" y="100"/>
                  </a:cubicBezTo>
                  <a:cubicBezTo>
                    <a:pt x="106" y="472"/>
                    <a:pt x="106" y="472"/>
                    <a:pt x="106" y="472"/>
                  </a:cubicBezTo>
                  <a:lnTo>
                    <a:pt x="333" y="4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6" name="Freeform 8">
              <a:extLst>
                <a:ext uri="{FF2B5EF4-FFF2-40B4-BE49-F238E27FC236}">
                  <a16:creationId xmlns:a16="http://schemas.microsoft.com/office/drawing/2014/main" id="{7BC1F940-3F21-43A1-A4E4-3AC78FE74FAF}"/>
                </a:ext>
              </a:extLst>
            </p:cNvPr>
            <p:cNvSpPr>
              <a:spLocks/>
            </p:cNvSpPr>
            <p:nvPr userDrawn="1"/>
          </p:nvSpPr>
          <p:spPr bwMode="auto">
            <a:xfrm>
              <a:off x="7634786" y="168276"/>
              <a:ext cx="109538" cy="180975"/>
            </a:xfrm>
            <a:custGeom>
              <a:avLst/>
              <a:gdLst>
                <a:gd name="T0" fmla="*/ 8 w 345"/>
                <a:gd name="T1" fmla="*/ 154 h 574"/>
                <a:gd name="T2" fmla="*/ 181 w 345"/>
                <a:gd name="T3" fmla="*/ 0 h 574"/>
                <a:gd name="T4" fmla="*/ 306 w 345"/>
                <a:gd name="T5" fmla="*/ 37 h 574"/>
                <a:gd name="T6" fmla="*/ 334 w 345"/>
                <a:gd name="T7" fmla="*/ 76 h 574"/>
                <a:gd name="T8" fmla="*/ 298 w 345"/>
                <a:gd name="T9" fmla="*/ 123 h 574"/>
                <a:gd name="T10" fmla="*/ 266 w 345"/>
                <a:gd name="T11" fmla="*/ 109 h 574"/>
                <a:gd name="T12" fmla="*/ 181 w 345"/>
                <a:gd name="T13" fmla="*/ 81 h 574"/>
                <a:gd name="T14" fmla="*/ 95 w 345"/>
                <a:gd name="T15" fmla="*/ 149 h 574"/>
                <a:gd name="T16" fmla="*/ 345 w 345"/>
                <a:gd name="T17" fmla="*/ 411 h 574"/>
                <a:gd name="T18" fmla="*/ 165 w 345"/>
                <a:gd name="T19" fmla="*/ 574 h 574"/>
                <a:gd name="T20" fmla="*/ 29 w 345"/>
                <a:gd name="T21" fmla="*/ 532 h 574"/>
                <a:gd name="T22" fmla="*/ 0 w 345"/>
                <a:gd name="T23" fmla="*/ 489 h 574"/>
                <a:gd name="T24" fmla="*/ 39 w 345"/>
                <a:gd name="T25" fmla="*/ 442 h 574"/>
                <a:gd name="T26" fmla="*/ 72 w 345"/>
                <a:gd name="T27" fmla="*/ 459 h 574"/>
                <a:gd name="T28" fmla="*/ 165 w 345"/>
                <a:gd name="T29" fmla="*/ 493 h 574"/>
                <a:gd name="T30" fmla="*/ 259 w 345"/>
                <a:gd name="T31" fmla="*/ 416 h 574"/>
                <a:gd name="T32" fmla="*/ 8 w 345"/>
                <a:gd name="T33" fmla="*/ 15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5" h="574">
                  <a:moveTo>
                    <a:pt x="8" y="154"/>
                  </a:moveTo>
                  <a:cubicBezTo>
                    <a:pt x="8" y="61"/>
                    <a:pt x="78" y="0"/>
                    <a:pt x="181" y="0"/>
                  </a:cubicBezTo>
                  <a:cubicBezTo>
                    <a:pt x="222" y="0"/>
                    <a:pt x="266" y="9"/>
                    <a:pt x="306" y="37"/>
                  </a:cubicBezTo>
                  <a:cubicBezTo>
                    <a:pt x="326" y="50"/>
                    <a:pt x="334" y="61"/>
                    <a:pt x="334" y="76"/>
                  </a:cubicBezTo>
                  <a:cubicBezTo>
                    <a:pt x="334" y="97"/>
                    <a:pt x="318" y="123"/>
                    <a:pt x="298" y="123"/>
                  </a:cubicBezTo>
                  <a:cubicBezTo>
                    <a:pt x="290" y="123"/>
                    <a:pt x="282" y="118"/>
                    <a:pt x="266" y="109"/>
                  </a:cubicBezTo>
                  <a:cubicBezTo>
                    <a:pt x="238" y="92"/>
                    <a:pt x="212" y="81"/>
                    <a:pt x="181" y="81"/>
                  </a:cubicBezTo>
                  <a:cubicBezTo>
                    <a:pt x="126" y="81"/>
                    <a:pt x="95" y="110"/>
                    <a:pt x="95" y="149"/>
                  </a:cubicBezTo>
                  <a:cubicBezTo>
                    <a:pt x="95" y="251"/>
                    <a:pt x="345" y="229"/>
                    <a:pt x="345" y="411"/>
                  </a:cubicBezTo>
                  <a:cubicBezTo>
                    <a:pt x="345" y="514"/>
                    <a:pt x="267" y="574"/>
                    <a:pt x="165" y="574"/>
                  </a:cubicBezTo>
                  <a:cubicBezTo>
                    <a:pt x="110" y="574"/>
                    <a:pt x="60" y="556"/>
                    <a:pt x="29" y="532"/>
                  </a:cubicBezTo>
                  <a:cubicBezTo>
                    <a:pt x="11" y="517"/>
                    <a:pt x="0" y="504"/>
                    <a:pt x="0" y="489"/>
                  </a:cubicBezTo>
                  <a:cubicBezTo>
                    <a:pt x="0" y="467"/>
                    <a:pt x="19" y="442"/>
                    <a:pt x="39" y="442"/>
                  </a:cubicBezTo>
                  <a:cubicBezTo>
                    <a:pt x="48" y="442"/>
                    <a:pt x="56" y="448"/>
                    <a:pt x="72" y="459"/>
                  </a:cubicBezTo>
                  <a:cubicBezTo>
                    <a:pt x="99" y="478"/>
                    <a:pt x="127" y="493"/>
                    <a:pt x="165" y="493"/>
                  </a:cubicBezTo>
                  <a:cubicBezTo>
                    <a:pt x="220" y="493"/>
                    <a:pt x="259" y="463"/>
                    <a:pt x="259" y="416"/>
                  </a:cubicBezTo>
                  <a:cubicBezTo>
                    <a:pt x="259" y="302"/>
                    <a:pt x="8" y="327"/>
                    <a:pt x="8" y="15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7" name="Freeform 9">
              <a:extLst>
                <a:ext uri="{FF2B5EF4-FFF2-40B4-BE49-F238E27FC236}">
                  <a16:creationId xmlns:a16="http://schemas.microsoft.com/office/drawing/2014/main" id="{ACA5C36E-B8C4-406A-991B-DEEBA7ED073B}"/>
                </a:ext>
              </a:extLst>
            </p:cNvPr>
            <p:cNvSpPr>
              <a:spLocks noEditPoints="1"/>
            </p:cNvSpPr>
            <p:nvPr userDrawn="1"/>
          </p:nvSpPr>
          <p:spPr bwMode="auto">
            <a:xfrm>
              <a:off x="7807823" y="166688"/>
              <a:ext cx="158750" cy="182563"/>
            </a:xfrm>
            <a:custGeom>
              <a:avLst/>
              <a:gdLst>
                <a:gd name="T0" fmla="*/ 252 w 504"/>
                <a:gd name="T1" fmla="*/ 495 h 576"/>
                <a:gd name="T2" fmla="*/ 414 w 504"/>
                <a:gd name="T3" fmla="*/ 288 h 576"/>
                <a:gd name="T4" fmla="*/ 252 w 504"/>
                <a:gd name="T5" fmla="*/ 81 h 576"/>
                <a:gd name="T6" fmla="*/ 90 w 504"/>
                <a:gd name="T7" fmla="*/ 288 h 576"/>
                <a:gd name="T8" fmla="*/ 252 w 504"/>
                <a:gd name="T9" fmla="*/ 495 h 576"/>
                <a:gd name="T10" fmla="*/ 252 w 504"/>
                <a:gd name="T11" fmla="*/ 0 h 576"/>
                <a:gd name="T12" fmla="*/ 504 w 504"/>
                <a:gd name="T13" fmla="*/ 288 h 576"/>
                <a:gd name="T14" fmla="*/ 252 w 504"/>
                <a:gd name="T15" fmla="*/ 576 h 576"/>
                <a:gd name="T16" fmla="*/ 0 w 504"/>
                <a:gd name="T17" fmla="*/ 288 h 576"/>
                <a:gd name="T18" fmla="*/ 252 w 504"/>
                <a:gd name="T19"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4" h="576">
                  <a:moveTo>
                    <a:pt x="252" y="495"/>
                  </a:moveTo>
                  <a:cubicBezTo>
                    <a:pt x="349" y="495"/>
                    <a:pt x="414" y="416"/>
                    <a:pt x="414" y="288"/>
                  </a:cubicBezTo>
                  <a:cubicBezTo>
                    <a:pt x="414" y="160"/>
                    <a:pt x="349" y="81"/>
                    <a:pt x="252" y="81"/>
                  </a:cubicBezTo>
                  <a:cubicBezTo>
                    <a:pt x="155" y="81"/>
                    <a:pt x="90" y="160"/>
                    <a:pt x="90" y="288"/>
                  </a:cubicBezTo>
                  <a:cubicBezTo>
                    <a:pt x="90" y="416"/>
                    <a:pt x="155" y="495"/>
                    <a:pt x="252" y="495"/>
                  </a:cubicBezTo>
                  <a:moveTo>
                    <a:pt x="252" y="0"/>
                  </a:moveTo>
                  <a:cubicBezTo>
                    <a:pt x="404" y="0"/>
                    <a:pt x="504" y="112"/>
                    <a:pt x="504" y="288"/>
                  </a:cubicBezTo>
                  <a:cubicBezTo>
                    <a:pt x="504" y="464"/>
                    <a:pt x="404" y="576"/>
                    <a:pt x="252" y="576"/>
                  </a:cubicBezTo>
                  <a:cubicBezTo>
                    <a:pt x="100" y="576"/>
                    <a:pt x="0" y="464"/>
                    <a:pt x="0" y="288"/>
                  </a:cubicBezTo>
                  <a:cubicBezTo>
                    <a:pt x="0" y="112"/>
                    <a:pt x="100" y="0"/>
                    <a:pt x="2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8" name="Freeform 10">
              <a:extLst>
                <a:ext uri="{FF2B5EF4-FFF2-40B4-BE49-F238E27FC236}">
                  <a16:creationId xmlns:a16="http://schemas.microsoft.com/office/drawing/2014/main" id="{E6F9856D-3754-41CC-8B33-B6C25DDEDAAD}"/>
                </a:ext>
              </a:extLst>
            </p:cNvPr>
            <p:cNvSpPr>
              <a:spLocks/>
            </p:cNvSpPr>
            <p:nvPr userDrawn="1"/>
          </p:nvSpPr>
          <p:spPr bwMode="auto">
            <a:xfrm>
              <a:off x="8030073" y="168276"/>
              <a:ext cx="136525" cy="180975"/>
            </a:xfrm>
            <a:custGeom>
              <a:avLst/>
              <a:gdLst>
                <a:gd name="T0" fmla="*/ 270 w 431"/>
                <a:gd name="T1" fmla="*/ 359 h 571"/>
                <a:gd name="T2" fmla="*/ 235 w 431"/>
                <a:gd name="T3" fmla="*/ 317 h 571"/>
                <a:gd name="T4" fmla="*/ 270 w 431"/>
                <a:gd name="T5" fmla="*/ 276 h 571"/>
                <a:gd name="T6" fmla="*/ 387 w 431"/>
                <a:gd name="T7" fmla="*/ 276 h 571"/>
                <a:gd name="T8" fmla="*/ 431 w 431"/>
                <a:gd name="T9" fmla="*/ 323 h 571"/>
                <a:gd name="T10" fmla="*/ 431 w 431"/>
                <a:gd name="T11" fmla="*/ 487 h 571"/>
                <a:gd name="T12" fmla="*/ 391 w 431"/>
                <a:gd name="T13" fmla="*/ 546 h 571"/>
                <a:gd name="T14" fmla="*/ 259 w 431"/>
                <a:gd name="T15" fmla="*/ 571 h 571"/>
                <a:gd name="T16" fmla="*/ 0 w 431"/>
                <a:gd name="T17" fmla="*/ 286 h 571"/>
                <a:gd name="T18" fmla="*/ 256 w 431"/>
                <a:gd name="T19" fmla="*/ 0 h 571"/>
                <a:gd name="T20" fmla="*/ 389 w 431"/>
                <a:gd name="T21" fmla="*/ 36 h 571"/>
                <a:gd name="T22" fmla="*/ 427 w 431"/>
                <a:gd name="T23" fmla="*/ 83 h 571"/>
                <a:gd name="T24" fmla="*/ 388 w 431"/>
                <a:gd name="T25" fmla="*/ 128 h 571"/>
                <a:gd name="T26" fmla="*/ 350 w 431"/>
                <a:gd name="T27" fmla="*/ 108 h 571"/>
                <a:gd name="T28" fmla="*/ 256 w 431"/>
                <a:gd name="T29" fmla="*/ 82 h 571"/>
                <a:gd name="T30" fmla="*/ 90 w 431"/>
                <a:gd name="T31" fmla="*/ 283 h 571"/>
                <a:gd name="T32" fmla="*/ 262 w 431"/>
                <a:gd name="T33" fmla="*/ 490 h 571"/>
                <a:gd name="T34" fmla="*/ 345 w 431"/>
                <a:gd name="T35" fmla="*/ 475 h 571"/>
                <a:gd name="T36" fmla="*/ 345 w 431"/>
                <a:gd name="T37" fmla="*/ 359 h 571"/>
                <a:gd name="T38" fmla="*/ 270 w 431"/>
                <a:gd name="T39" fmla="*/ 359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1" h="571">
                  <a:moveTo>
                    <a:pt x="270" y="359"/>
                  </a:moveTo>
                  <a:cubicBezTo>
                    <a:pt x="247" y="359"/>
                    <a:pt x="235" y="346"/>
                    <a:pt x="235" y="317"/>
                  </a:cubicBezTo>
                  <a:cubicBezTo>
                    <a:pt x="235" y="289"/>
                    <a:pt x="247" y="276"/>
                    <a:pt x="270" y="276"/>
                  </a:cubicBezTo>
                  <a:cubicBezTo>
                    <a:pt x="387" y="276"/>
                    <a:pt x="387" y="276"/>
                    <a:pt x="387" y="276"/>
                  </a:cubicBezTo>
                  <a:cubicBezTo>
                    <a:pt x="418" y="276"/>
                    <a:pt x="431" y="290"/>
                    <a:pt x="431" y="323"/>
                  </a:cubicBezTo>
                  <a:cubicBezTo>
                    <a:pt x="431" y="487"/>
                    <a:pt x="431" y="487"/>
                    <a:pt x="431" y="487"/>
                  </a:cubicBezTo>
                  <a:cubicBezTo>
                    <a:pt x="431" y="516"/>
                    <a:pt x="423" y="531"/>
                    <a:pt x="391" y="546"/>
                  </a:cubicBezTo>
                  <a:cubicBezTo>
                    <a:pt x="360" y="560"/>
                    <a:pt x="309" y="571"/>
                    <a:pt x="259" y="571"/>
                  </a:cubicBezTo>
                  <a:cubicBezTo>
                    <a:pt x="109" y="571"/>
                    <a:pt x="0" y="470"/>
                    <a:pt x="0" y="286"/>
                  </a:cubicBezTo>
                  <a:cubicBezTo>
                    <a:pt x="0" y="103"/>
                    <a:pt x="108" y="0"/>
                    <a:pt x="256" y="0"/>
                  </a:cubicBezTo>
                  <a:cubicBezTo>
                    <a:pt x="306" y="0"/>
                    <a:pt x="352" y="12"/>
                    <a:pt x="389" y="36"/>
                  </a:cubicBezTo>
                  <a:cubicBezTo>
                    <a:pt x="415" y="53"/>
                    <a:pt x="427" y="67"/>
                    <a:pt x="427" y="83"/>
                  </a:cubicBezTo>
                  <a:cubicBezTo>
                    <a:pt x="427" y="103"/>
                    <a:pt x="408" y="128"/>
                    <a:pt x="388" y="128"/>
                  </a:cubicBezTo>
                  <a:cubicBezTo>
                    <a:pt x="377" y="128"/>
                    <a:pt x="368" y="119"/>
                    <a:pt x="350" y="108"/>
                  </a:cubicBezTo>
                  <a:cubicBezTo>
                    <a:pt x="324" y="92"/>
                    <a:pt x="292" y="82"/>
                    <a:pt x="256" y="82"/>
                  </a:cubicBezTo>
                  <a:cubicBezTo>
                    <a:pt x="156" y="82"/>
                    <a:pt x="90" y="154"/>
                    <a:pt x="90" y="283"/>
                  </a:cubicBezTo>
                  <a:cubicBezTo>
                    <a:pt x="90" y="416"/>
                    <a:pt x="160" y="490"/>
                    <a:pt x="262" y="490"/>
                  </a:cubicBezTo>
                  <a:cubicBezTo>
                    <a:pt x="293" y="490"/>
                    <a:pt x="324" y="483"/>
                    <a:pt x="345" y="475"/>
                  </a:cubicBezTo>
                  <a:cubicBezTo>
                    <a:pt x="345" y="359"/>
                    <a:pt x="345" y="359"/>
                    <a:pt x="345" y="359"/>
                  </a:cubicBezTo>
                  <a:lnTo>
                    <a:pt x="270" y="35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9" name="Freeform 11">
              <a:extLst>
                <a:ext uri="{FF2B5EF4-FFF2-40B4-BE49-F238E27FC236}">
                  <a16:creationId xmlns:a16="http://schemas.microsoft.com/office/drawing/2014/main" id="{01DE631A-961B-4462-BCEE-7F1858601C31}"/>
                </a:ext>
              </a:extLst>
            </p:cNvPr>
            <p:cNvSpPr>
              <a:spLocks/>
            </p:cNvSpPr>
            <p:nvPr userDrawn="1"/>
          </p:nvSpPr>
          <p:spPr bwMode="auto">
            <a:xfrm>
              <a:off x="7036298" y="171451"/>
              <a:ext cx="146050" cy="177800"/>
            </a:xfrm>
            <a:custGeom>
              <a:avLst/>
              <a:gdLst>
                <a:gd name="T0" fmla="*/ 453 w 460"/>
                <a:gd name="T1" fmla="*/ 506 h 564"/>
                <a:gd name="T2" fmla="*/ 292 w 460"/>
                <a:gd name="T3" fmla="*/ 49 h 564"/>
                <a:gd name="T4" fmla="*/ 231 w 460"/>
                <a:gd name="T5" fmla="*/ 0 h 564"/>
                <a:gd name="T6" fmla="*/ 170 w 460"/>
                <a:gd name="T7" fmla="*/ 49 h 564"/>
                <a:gd name="T8" fmla="*/ 7 w 460"/>
                <a:gd name="T9" fmla="*/ 506 h 564"/>
                <a:gd name="T10" fmla="*/ 0 w 460"/>
                <a:gd name="T11" fmla="*/ 538 h 564"/>
                <a:gd name="T12" fmla="*/ 40 w 460"/>
                <a:gd name="T13" fmla="*/ 564 h 564"/>
                <a:gd name="T14" fmla="*/ 88 w 460"/>
                <a:gd name="T15" fmla="*/ 531 h 564"/>
                <a:gd name="T16" fmla="*/ 229 w 460"/>
                <a:gd name="T17" fmla="*/ 116 h 564"/>
                <a:gd name="T18" fmla="*/ 368 w 460"/>
                <a:gd name="T19" fmla="*/ 531 h 564"/>
                <a:gd name="T20" fmla="*/ 418 w 460"/>
                <a:gd name="T21" fmla="*/ 564 h 564"/>
                <a:gd name="T22" fmla="*/ 460 w 460"/>
                <a:gd name="T23" fmla="*/ 538 h 564"/>
                <a:gd name="T24" fmla="*/ 453 w 460"/>
                <a:gd name="T25" fmla="*/ 506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0" h="564">
                  <a:moveTo>
                    <a:pt x="453" y="506"/>
                  </a:moveTo>
                  <a:cubicBezTo>
                    <a:pt x="292" y="49"/>
                    <a:pt x="292" y="49"/>
                    <a:pt x="292" y="49"/>
                  </a:cubicBezTo>
                  <a:cubicBezTo>
                    <a:pt x="280" y="12"/>
                    <a:pt x="267" y="0"/>
                    <a:pt x="231" y="0"/>
                  </a:cubicBezTo>
                  <a:cubicBezTo>
                    <a:pt x="195" y="0"/>
                    <a:pt x="183" y="12"/>
                    <a:pt x="170" y="49"/>
                  </a:cubicBezTo>
                  <a:cubicBezTo>
                    <a:pt x="7" y="506"/>
                    <a:pt x="7" y="506"/>
                    <a:pt x="7" y="506"/>
                  </a:cubicBezTo>
                  <a:cubicBezTo>
                    <a:pt x="4" y="515"/>
                    <a:pt x="0" y="528"/>
                    <a:pt x="0" y="538"/>
                  </a:cubicBezTo>
                  <a:cubicBezTo>
                    <a:pt x="0" y="553"/>
                    <a:pt x="10" y="564"/>
                    <a:pt x="40" y="564"/>
                  </a:cubicBezTo>
                  <a:cubicBezTo>
                    <a:pt x="70" y="564"/>
                    <a:pt x="81" y="553"/>
                    <a:pt x="88" y="531"/>
                  </a:cubicBezTo>
                  <a:cubicBezTo>
                    <a:pt x="229" y="116"/>
                    <a:pt x="229" y="116"/>
                    <a:pt x="229" y="116"/>
                  </a:cubicBezTo>
                  <a:cubicBezTo>
                    <a:pt x="368" y="531"/>
                    <a:pt x="368" y="531"/>
                    <a:pt x="368" y="531"/>
                  </a:cubicBezTo>
                  <a:cubicBezTo>
                    <a:pt x="375" y="552"/>
                    <a:pt x="385" y="564"/>
                    <a:pt x="418" y="564"/>
                  </a:cubicBezTo>
                  <a:cubicBezTo>
                    <a:pt x="450" y="564"/>
                    <a:pt x="460" y="553"/>
                    <a:pt x="460" y="538"/>
                  </a:cubicBezTo>
                  <a:cubicBezTo>
                    <a:pt x="460" y="528"/>
                    <a:pt x="456" y="515"/>
                    <a:pt x="453" y="50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30" name="Rectangle 29">
            <a:extLst>
              <a:ext uri="{FF2B5EF4-FFF2-40B4-BE49-F238E27FC236}">
                <a16:creationId xmlns:a16="http://schemas.microsoft.com/office/drawing/2014/main" id="{289885B1-48ED-46DA-90A1-FE95CF54FBC1}"/>
              </a:ext>
            </a:extLst>
          </p:cNvPr>
          <p:cNvSpPr/>
          <p:nvPr userDrawn="1"/>
        </p:nvSpPr>
        <p:spPr>
          <a:xfrm>
            <a:off x="408482" y="771664"/>
            <a:ext cx="8316000" cy="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8617713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p>
        </p:txBody>
      </p:sp>
      <p:sp>
        <p:nvSpPr>
          <p:cNvPr id="3" name="Footer Placeholder 2"/>
          <p:cNvSpPr>
            <a:spLocks noGrp="1"/>
          </p:cNvSpPr>
          <p:nvPr>
            <p:ph type="ftr" sz="quarter" idx="11"/>
          </p:nvPr>
        </p:nvSpPr>
        <p:spPr/>
        <p:txBody>
          <a:bodyPr/>
          <a:lstStyle/>
          <a:p>
            <a:r>
              <a:rPr lang="en-AU"/>
              <a:t>Presentation Title. To update on all slides, select 'Insert &gt; Header &amp; Footer'</a:t>
            </a:r>
            <a:endParaRPr lang="en-GB"/>
          </a:p>
        </p:txBody>
      </p:sp>
      <p:sp>
        <p:nvSpPr>
          <p:cNvPr id="4" name="Slide Number Placeholder 3"/>
          <p:cNvSpPr>
            <a:spLocks noGrp="1"/>
          </p:cNvSpPr>
          <p:nvPr>
            <p:ph type="sldNum" sz="quarter" idx="12"/>
          </p:nvPr>
        </p:nvSpPr>
        <p:spPr/>
        <p:txBody>
          <a:bodyPr/>
          <a:lstStyle/>
          <a:p>
            <a:fld id="{F5AEA0E0-5CC6-4BD0-905C-A0021E419432}" type="slidenum">
              <a:rPr lang="en-GB" smtClean="0"/>
              <a:t>‹#›</a:t>
            </a:fld>
            <a:endParaRPr lang="en-GB"/>
          </a:p>
        </p:txBody>
      </p:sp>
    </p:spTree>
    <p:extLst>
      <p:ext uri="{BB962C8B-B14F-4D97-AF65-F5344CB8AC3E}">
        <p14:creationId xmlns:p14="http://schemas.microsoft.com/office/powerpoint/2010/main" val="1077151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AU"/>
              <a:t>Presentation Title. To update on all slides, select 'Insert &gt; Header &amp; Footer'</a:t>
            </a:r>
            <a:endParaRPr lang="en-GB"/>
          </a:p>
        </p:txBody>
      </p:sp>
      <p:sp>
        <p:nvSpPr>
          <p:cNvPr id="8" name="Text Placeholder 7">
            <a:extLst>
              <a:ext uri="{FF2B5EF4-FFF2-40B4-BE49-F238E27FC236}">
                <a16:creationId xmlns:a16="http://schemas.microsoft.com/office/drawing/2014/main" id="{1209E55C-5560-48B2-B4A8-D452E91F74C7}"/>
              </a:ext>
            </a:extLst>
          </p:cNvPr>
          <p:cNvSpPr>
            <a:spLocks noGrp="1"/>
          </p:cNvSpPr>
          <p:nvPr>
            <p:ph type="body" sz="quarter" idx="13" hasCustomPrompt="1"/>
          </p:nvPr>
        </p:nvSpPr>
        <p:spPr>
          <a:xfrm>
            <a:off x="705727" y="1083458"/>
            <a:ext cx="4540250" cy="4683163"/>
          </a:xfrm>
          <a:noFill/>
        </p:spPr>
        <p:txBody>
          <a:bodyPr/>
          <a:lstStyle>
            <a:lvl1pPr>
              <a:lnSpc>
                <a:spcPts val="1800"/>
              </a:lnSpc>
              <a:spcBef>
                <a:spcPts val="2000"/>
              </a:spcBef>
              <a:spcAft>
                <a:spcPts val="200"/>
              </a:spcAft>
              <a:defRPr sz="1600" b="1" cap="all" baseline="0">
                <a:solidFill>
                  <a:schemeClr val="tx1"/>
                </a:solidFill>
              </a:defRPr>
            </a:lvl1pPr>
            <a:lvl2pPr marL="0" indent="0">
              <a:lnSpc>
                <a:spcPts val="1800"/>
              </a:lnSpc>
              <a:spcBef>
                <a:spcPts val="0"/>
              </a:spcBef>
              <a:buNone/>
              <a:tabLst>
                <a:tab pos="288000" algn="l"/>
              </a:tabLst>
              <a:defRPr sz="1600">
                <a:solidFill>
                  <a:schemeClr val="tx1"/>
                </a:solidFill>
              </a:defRPr>
            </a:lvl2pPr>
            <a:lvl3pPr marL="0" indent="0">
              <a:lnSpc>
                <a:spcPts val="1800"/>
              </a:lnSpc>
              <a:buNone/>
              <a:defRPr sz="1600">
                <a:solidFill>
                  <a:schemeClr val="tx1"/>
                </a:solidFill>
              </a:defRPr>
            </a:lvl3pPr>
            <a:lvl4pPr>
              <a:lnSpc>
                <a:spcPts val="1800"/>
              </a:lnSpc>
              <a:defRPr sz="1600" b="0">
                <a:solidFill>
                  <a:schemeClr val="tx1"/>
                </a:solidFill>
              </a:defRPr>
            </a:lvl4pPr>
            <a:lvl5pPr>
              <a:lnSpc>
                <a:spcPts val="1800"/>
              </a:lnSpc>
              <a:defRPr sz="1600">
                <a:solidFill>
                  <a:schemeClr val="tx1"/>
                </a:solidFill>
              </a:defRPr>
            </a:lvl5pPr>
            <a:lvl6pPr>
              <a:lnSpc>
                <a:spcPts val="1800"/>
              </a:lnSpc>
              <a:defRPr sz="1600">
                <a:solidFill>
                  <a:schemeClr val="tx1"/>
                </a:solidFill>
              </a:defRPr>
            </a:lvl6pPr>
            <a:lvl7pPr>
              <a:lnSpc>
                <a:spcPts val="1800"/>
              </a:lnSpc>
              <a:defRPr sz="1600">
                <a:solidFill>
                  <a:schemeClr val="tx1"/>
                </a:solidFill>
              </a:defRPr>
            </a:lvl7pPr>
            <a:lvl8pPr>
              <a:lnSpc>
                <a:spcPts val="1800"/>
              </a:lnSpc>
              <a:defRPr sz="1600">
                <a:solidFill>
                  <a:schemeClr val="tx1"/>
                </a:solidFill>
              </a:defRPr>
            </a:lvl8pPr>
            <a:lvl9pPr>
              <a:lnSpc>
                <a:spcPts val="1800"/>
              </a:lnSpc>
              <a:defRPr sz="1600">
                <a:solidFill>
                  <a:schemeClr val="tx1"/>
                </a:solidFill>
              </a:defRPr>
            </a:lvl9pPr>
          </a:lstStyle>
          <a:p>
            <a:pPr lvl="0"/>
            <a:r>
              <a:rPr lang="en-US" dirty="0"/>
              <a:t>Table of contents. Manually add the numbers and content, to easily navigate through the presentation  and copy and paste headings, select ‘View &gt; Outline View’.</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en-AU" dirty="0"/>
          </a:p>
        </p:txBody>
      </p:sp>
    </p:spTree>
    <p:extLst>
      <p:ext uri="{BB962C8B-B14F-4D97-AF65-F5344CB8AC3E}">
        <p14:creationId xmlns:p14="http://schemas.microsoft.com/office/powerpoint/2010/main" val="22837201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9B7CCF-231D-40A8-B0BB-39FC1ACFEC0B}" type="datetimeFigureOut">
              <a:rPr kumimoji="0" lang="en-GB" sz="800" b="1"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12/04/2019</a:t>
            </a:fld>
            <a:endParaRPr kumimoji="0" lang="en-GB" sz="800" b="1" i="0" u="none" strike="noStrike" kern="1200" cap="none" spc="0" normalizeH="0" baseline="0" noProof="0">
              <a:ln>
                <a:noFill/>
              </a:ln>
              <a:solidFill>
                <a:prstClr val="black"/>
              </a:solidFill>
              <a:effectLst/>
              <a:uLnTx/>
              <a:uFillTx/>
              <a:latin typeface="Arial"/>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800" b="1" i="0" u="none" strike="noStrike" kern="1200" cap="none" spc="0" normalizeH="0" baseline="0" noProof="0">
              <a:ln>
                <a:noFill/>
              </a:ln>
              <a:solidFill>
                <a:prstClr val="black"/>
              </a:solidFill>
              <a:effectLst/>
              <a:uLnTx/>
              <a:uFillTx/>
              <a:latin typeface="Arial"/>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48C73B-68EA-4EEB-8E92-9A04B3E62310}" type="slidenum">
              <a:rPr kumimoji="0" lang="en-GB" sz="800" b="1"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800" b="1" i="0" u="none" strike="noStrike" kern="1200" cap="none" spc="0" normalizeH="0" baseline="0" noProof="0">
              <a:ln>
                <a:noFill/>
              </a:ln>
              <a:solidFill>
                <a:prstClr val="black"/>
              </a:solidFill>
              <a:effectLst/>
              <a:uLnTx/>
              <a:uFillTx/>
              <a:latin typeface="Arial"/>
              <a:ea typeface="+mn-ea"/>
              <a:cs typeface="+mn-cs"/>
            </a:endParaRPr>
          </a:p>
        </p:txBody>
      </p:sp>
      <p:sp>
        <p:nvSpPr>
          <p:cNvPr id="7" name="Title 6"/>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3702812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Freeform 5">
            <a:extLst>
              <a:ext uri="{FF2B5EF4-FFF2-40B4-BE49-F238E27FC236}">
                <a16:creationId xmlns:a16="http://schemas.microsoft.com/office/drawing/2014/main" id="{9F655150-D9D5-4167-AEA6-B16FE0F031EB}"/>
              </a:ext>
            </a:extLst>
          </p:cNvPr>
          <p:cNvSpPr>
            <a:spLocks noEditPoints="1"/>
          </p:cNvSpPr>
          <p:nvPr userDrawn="1"/>
        </p:nvSpPr>
        <p:spPr bwMode="auto">
          <a:xfrm>
            <a:off x="3289301" y="1644650"/>
            <a:ext cx="4954588" cy="4084638"/>
          </a:xfrm>
          <a:custGeom>
            <a:avLst/>
            <a:gdLst>
              <a:gd name="T0" fmla="*/ 4517 w 7560"/>
              <a:gd name="T1" fmla="*/ 6216 h 6216"/>
              <a:gd name="T2" fmla="*/ 4389 w 7560"/>
              <a:gd name="T3" fmla="*/ 6132 h 6216"/>
              <a:gd name="T4" fmla="*/ 3605 w 7560"/>
              <a:gd name="T5" fmla="*/ 4341 h 6216"/>
              <a:gd name="T6" fmla="*/ 140 w 7560"/>
              <a:gd name="T7" fmla="*/ 4341 h 6216"/>
              <a:gd name="T8" fmla="*/ 0 w 7560"/>
              <a:gd name="T9" fmla="*/ 4201 h 6216"/>
              <a:gd name="T10" fmla="*/ 0 w 7560"/>
              <a:gd name="T11" fmla="*/ 140 h 6216"/>
              <a:gd name="T12" fmla="*/ 140 w 7560"/>
              <a:gd name="T13" fmla="*/ 0 h 6216"/>
              <a:gd name="T14" fmla="*/ 7420 w 7560"/>
              <a:gd name="T15" fmla="*/ 0 h 6216"/>
              <a:gd name="T16" fmla="*/ 7560 w 7560"/>
              <a:gd name="T17" fmla="*/ 140 h 6216"/>
              <a:gd name="T18" fmla="*/ 7560 w 7560"/>
              <a:gd name="T19" fmla="*/ 4201 h 6216"/>
              <a:gd name="T20" fmla="*/ 7420 w 7560"/>
              <a:gd name="T21" fmla="*/ 4341 h 6216"/>
              <a:gd name="T22" fmla="*/ 5429 w 7560"/>
              <a:gd name="T23" fmla="*/ 4341 h 6216"/>
              <a:gd name="T24" fmla="*/ 4645 w 7560"/>
              <a:gd name="T25" fmla="*/ 6132 h 6216"/>
              <a:gd name="T26" fmla="*/ 4517 w 7560"/>
              <a:gd name="T27" fmla="*/ 6216 h 6216"/>
              <a:gd name="T28" fmla="*/ 280 w 7560"/>
              <a:gd name="T29" fmla="*/ 4061 h 6216"/>
              <a:gd name="T30" fmla="*/ 3697 w 7560"/>
              <a:gd name="T31" fmla="*/ 4061 h 6216"/>
              <a:gd name="T32" fmla="*/ 3825 w 7560"/>
              <a:gd name="T33" fmla="*/ 4145 h 6216"/>
              <a:gd name="T34" fmla="*/ 4517 w 7560"/>
              <a:gd name="T35" fmla="*/ 5727 h 6216"/>
              <a:gd name="T36" fmla="*/ 5209 w 7560"/>
              <a:gd name="T37" fmla="*/ 4145 h 6216"/>
              <a:gd name="T38" fmla="*/ 5337 w 7560"/>
              <a:gd name="T39" fmla="*/ 4061 h 6216"/>
              <a:gd name="T40" fmla="*/ 7280 w 7560"/>
              <a:gd name="T41" fmla="*/ 4061 h 6216"/>
              <a:gd name="T42" fmla="*/ 7280 w 7560"/>
              <a:gd name="T43" fmla="*/ 280 h 6216"/>
              <a:gd name="T44" fmla="*/ 280 w 7560"/>
              <a:gd name="T45" fmla="*/ 280 h 6216"/>
              <a:gd name="T46" fmla="*/ 280 w 7560"/>
              <a:gd name="T47" fmla="*/ 4061 h 6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560" h="6216">
                <a:moveTo>
                  <a:pt x="4517" y="6216"/>
                </a:moveTo>
                <a:cubicBezTo>
                  <a:pt x="4461" y="6216"/>
                  <a:pt x="4411" y="6183"/>
                  <a:pt x="4389" y="6132"/>
                </a:cubicBezTo>
                <a:cubicBezTo>
                  <a:pt x="3605" y="4341"/>
                  <a:pt x="3605" y="4341"/>
                  <a:pt x="3605" y="4341"/>
                </a:cubicBezTo>
                <a:cubicBezTo>
                  <a:pt x="140" y="4341"/>
                  <a:pt x="140" y="4341"/>
                  <a:pt x="140" y="4341"/>
                </a:cubicBezTo>
                <a:cubicBezTo>
                  <a:pt x="63" y="4341"/>
                  <a:pt x="0" y="4279"/>
                  <a:pt x="0" y="4201"/>
                </a:cubicBezTo>
                <a:cubicBezTo>
                  <a:pt x="0" y="140"/>
                  <a:pt x="0" y="140"/>
                  <a:pt x="0" y="140"/>
                </a:cubicBezTo>
                <a:cubicBezTo>
                  <a:pt x="0" y="63"/>
                  <a:pt x="63" y="0"/>
                  <a:pt x="140" y="0"/>
                </a:cubicBezTo>
                <a:cubicBezTo>
                  <a:pt x="7420" y="0"/>
                  <a:pt x="7420" y="0"/>
                  <a:pt x="7420" y="0"/>
                </a:cubicBezTo>
                <a:cubicBezTo>
                  <a:pt x="7497" y="0"/>
                  <a:pt x="7560" y="63"/>
                  <a:pt x="7560" y="140"/>
                </a:cubicBezTo>
                <a:cubicBezTo>
                  <a:pt x="7560" y="4201"/>
                  <a:pt x="7560" y="4201"/>
                  <a:pt x="7560" y="4201"/>
                </a:cubicBezTo>
                <a:cubicBezTo>
                  <a:pt x="7560" y="4279"/>
                  <a:pt x="7497" y="4341"/>
                  <a:pt x="7420" y="4341"/>
                </a:cubicBezTo>
                <a:cubicBezTo>
                  <a:pt x="5429" y="4341"/>
                  <a:pt x="5429" y="4341"/>
                  <a:pt x="5429" y="4341"/>
                </a:cubicBezTo>
                <a:cubicBezTo>
                  <a:pt x="4645" y="6132"/>
                  <a:pt x="4645" y="6132"/>
                  <a:pt x="4645" y="6132"/>
                </a:cubicBezTo>
                <a:cubicBezTo>
                  <a:pt x="4623" y="6183"/>
                  <a:pt x="4573" y="6216"/>
                  <a:pt x="4517" y="6216"/>
                </a:cubicBezTo>
                <a:close/>
                <a:moveTo>
                  <a:pt x="280" y="4061"/>
                </a:moveTo>
                <a:cubicBezTo>
                  <a:pt x="3697" y="4061"/>
                  <a:pt x="3697" y="4061"/>
                  <a:pt x="3697" y="4061"/>
                </a:cubicBezTo>
                <a:cubicBezTo>
                  <a:pt x="3753" y="4061"/>
                  <a:pt x="3803" y="4094"/>
                  <a:pt x="3825" y="4145"/>
                </a:cubicBezTo>
                <a:cubicBezTo>
                  <a:pt x="4517" y="5727"/>
                  <a:pt x="4517" y="5727"/>
                  <a:pt x="4517" y="5727"/>
                </a:cubicBezTo>
                <a:cubicBezTo>
                  <a:pt x="5209" y="4145"/>
                  <a:pt x="5209" y="4145"/>
                  <a:pt x="5209" y="4145"/>
                </a:cubicBezTo>
                <a:cubicBezTo>
                  <a:pt x="5231" y="4094"/>
                  <a:pt x="5281" y="4061"/>
                  <a:pt x="5337" y="4061"/>
                </a:cubicBezTo>
                <a:cubicBezTo>
                  <a:pt x="7280" y="4061"/>
                  <a:pt x="7280" y="4061"/>
                  <a:pt x="7280" y="4061"/>
                </a:cubicBezTo>
                <a:cubicBezTo>
                  <a:pt x="7280" y="280"/>
                  <a:pt x="7280" y="280"/>
                  <a:pt x="7280" y="280"/>
                </a:cubicBezTo>
                <a:cubicBezTo>
                  <a:pt x="280" y="280"/>
                  <a:pt x="280" y="280"/>
                  <a:pt x="280" y="280"/>
                </a:cubicBezTo>
                <a:lnTo>
                  <a:pt x="280" y="4061"/>
                </a:lnTo>
                <a:close/>
              </a:path>
            </a:pathLst>
          </a:custGeom>
          <a:solidFill>
            <a:srgbClr val="FFCA0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 name="Title 1"/>
          <p:cNvSpPr>
            <a:spLocks noGrp="1"/>
          </p:cNvSpPr>
          <p:nvPr>
            <p:ph type="ctrTitle" hasCustomPrompt="1"/>
          </p:nvPr>
        </p:nvSpPr>
        <p:spPr>
          <a:xfrm>
            <a:off x="361336" y="1356854"/>
            <a:ext cx="5102942" cy="2403987"/>
          </a:xfrm>
        </p:spPr>
        <p:txBody>
          <a:bodyPr anchor="b"/>
          <a:lstStyle>
            <a:lvl1pPr algn="l">
              <a:defRPr sz="4500" b="1">
                <a:solidFill>
                  <a:schemeClr val="tx1"/>
                </a:solidFill>
              </a:defRPr>
            </a:lvl1pPr>
          </a:lstStyle>
          <a:p>
            <a:r>
              <a:rPr lang="en-US" dirty="0"/>
              <a:t>Click to add Presentation title</a:t>
            </a:r>
            <a:endParaRPr lang="en-GB" dirty="0"/>
          </a:p>
        </p:txBody>
      </p:sp>
      <p:sp>
        <p:nvSpPr>
          <p:cNvPr id="6" name="Subtitle 2">
            <a:extLst>
              <a:ext uri="{FF2B5EF4-FFF2-40B4-BE49-F238E27FC236}">
                <a16:creationId xmlns:a16="http://schemas.microsoft.com/office/drawing/2014/main" id="{B113A054-12CB-4197-89CB-FBA21D5F8988}"/>
              </a:ext>
            </a:extLst>
          </p:cNvPr>
          <p:cNvSpPr>
            <a:spLocks noGrp="1"/>
          </p:cNvSpPr>
          <p:nvPr>
            <p:ph type="subTitle" idx="1" hasCustomPrompt="1"/>
          </p:nvPr>
        </p:nvSpPr>
        <p:spPr>
          <a:xfrm>
            <a:off x="361336" y="3920170"/>
            <a:ext cx="2794820" cy="1507032"/>
          </a:xfrm>
        </p:spPr>
        <p:txBody>
          <a:bodyPr/>
          <a:lstStyle>
            <a:lvl1pPr marL="0" indent="0" algn="l">
              <a:buNone/>
              <a:defRPr sz="1800" b="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add Presentation subtitle</a:t>
            </a:r>
            <a:endParaRPr lang="en-GB" dirty="0"/>
          </a:p>
        </p:txBody>
      </p:sp>
      <p:sp>
        <p:nvSpPr>
          <p:cNvPr id="13" name="Footer Placeholder 12">
            <a:extLst>
              <a:ext uri="{FF2B5EF4-FFF2-40B4-BE49-F238E27FC236}">
                <a16:creationId xmlns:a16="http://schemas.microsoft.com/office/drawing/2014/main" id="{53378D06-706B-400B-9672-207AFB63D0B2}"/>
              </a:ext>
            </a:extLst>
          </p:cNvPr>
          <p:cNvSpPr>
            <a:spLocks noGrp="1"/>
          </p:cNvSpPr>
          <p:nvPr>
            <p:ph type="ftr" sz="quarter" idx="11"/>
          </p:nvPr>
        </p:nvSpPr>
        <p:spPr/>
        <p:txBody>
          <a:bodyPr/>
          <a:lstStyle/>
          <a:p>
            <a:r>
              <a:rPr lang="en-AU"/>
              <a:t>Presentation Title. To update on all slides, select 'Insert &gt; Header &amp; Footer'</a:t>
            </a:r>
            <a:endParaRPr lang="en-GB" dirty="0"/>
          </a:p>
        </p:txBody>
      </p:sp>
    </p:spTree>
    <p:extLst>
      <p:ext uri="{BB962C8B-B14F-4D97-AF65-F5344CB8AC3E}">
        <p14:creationId xmlns:p14="http://schemas.microsoft.com/office/powerpoint/2010/main" val="2429438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B">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DBC8C10-A966-4DC2-97AC-8D9958F0EBA3}"/>
              </a:ext>
            </a:extLst>
          </p:cNvPr>
          <p:cNvSpPr/>
          <p:nvPr userDrawn="1"/>
        </p:nvSpPr>
        <p:spPr>
          <a:xfrm>
            <a:off x="0" y="-1"/>
            <a:ext cx="9144000" cy="68580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2" name="Picture Placeholder 7">
            <a:extLst>
              <a:ext uri="{FF2B5EF4-FFF2-40B4-BE49-F238E27FC236}">
                <a16:creationId xmlns:a16="http://schemas.microsoft.com/office/drawing/2014/main" id="{02D4B2B7-E880-4CFD-8BBD-58A9D55FFC5D}"/>
              </a:ext>
            </a:extLst>
          </p:cNvPr>
          <p:cNvSpPr>
            <a:spLocks noGrp="1"/>
          </p:cNvSpPr>
          <p:nvPr>
            <p:ph type="pic" sz="quarter" idx="14" hasCustomPrompt="1"/>
          </p:nvPr>
        </p:nvSpPr>
        <p:spPr>
          <a:xfrm>
            <a:off x="-5518" y="-1"/>
            <a:ext cx="9149518" cy="6048000"/>
          </a:xfrm>
          <a:solidFill>
            <a:schemeClr val="bg1">
              <a:lumMod val="65000"/>
            </a:schemeClr>
          </a:solidFill>
        </p:spPr>
        <p:txBody>
          <a:bodyPr lIns="6480000" tIns="216000" rIns="432000" bIns="216000" anchor="ctr" anchorCtr="0"/>
          <a:lstStyle>
            <a:lvl1pPr algn="r">
              <a:defRPr sz="1050">
                <a:solidFill>
                  <a:schemeClr val="bg1"/>
                </a:solidFill>
              </a:defRPr>
            </a:lvl1pPr>
          </a:lstStyle>
          <a:p>
            <a:r>
              <a:rPr lang="en-US" dirty="0"/>
              <a:t>Click icon to add picture, if the icon is hidden behind title text, drag and drop the image form File Explorer, or click on the placeholder and select ‘Insert &gt; Picture’</a:t>
            </a:r>
            <a:endParaRPr lang="en-AU" dirty="0"/>
          </a:p>
        </p:txBody>
      </p:sp>
      <p:sp>
        <p:nvSpPr>
          <p:cNvPr id="2" name="Title 1"/>
          <p:cNvSpPr>
            <a:spLocks noGrp="1"/>
          </p:cNvSpPr>
          <p:nvPr>
            <p:ph type="ctrTitle" hasCustomPrompt="1"/>
          </p:nvPr>
        </p:nvSpPr>
        <p:spPr>
          <a:xfrm>
            <a:off x="361336" y="1356854"/>
            <a:ext cx="5102942" cy="2403987"/>
          </a:xfrm>
        </p:spPr>
        <p:txBody>
          <a:bodyPr anchor="b"/>
          <a:lstStyle>
            <a:lvl1pPr algn="l">
              <a:defRPr sz="4500" b="1">
                <a:solidFill>
                  <a:schemeClr val="bg1"/>
                </a:solidFill>
              </a:defRPr>
            </a:lvl1pPr>
          </a:lstStyle>
          <a:p>
            <a:r>
              <a:rPr lang="en-US" dirty="0"/>
              <a:t>Click to add Presentation title</a:t>
            </a:r>
            <a:endParaRPr lang="en-GB" dirty="0"/>
          </a:p>
        </p:txBody>
      </p:sp>
      <p:sp>
        <p:nvSpPr>
          <p:cNvPr id="6" name="Subtitle 2">
            <a:extLst>
              <a:ext uri="{FF2B5EF4-FFF2-40B4-BE49-F238E27FC236}">
                <a16:creationId xmlns:a16="http://schemas.microsoft.com/office/drawing/2014/main" id="{B113A054-12CB-4197-89CB-FBA21D5F8988}"/>
              </a:ext>
            </a:extLst>
          </p:cNvPr>
          <p:cNvSpPr>
            <a:spLocks noGrp="1"/>
          </p:cNvSpPr>
          <p:nvPr>
            <p:ph type="subTitle" idx="1" hasCustomPrompt="1"/>
          </p:nvPr>
        </p:nvSpPr>
        <p:spPr>
          <a:xfrm>
            <a:off x="361336" y="3920170"/>
            <a:ext cx="2794820" cy="1507032"/>
          </a:xfrm>
        </p:spPr>
        <p:txBody>
          <a:bodyPr/>
          <a:lstStyle>
            <a:lvl1pPr marL="0" indent="0" algn="l">
              <a:buNone/>
              <a:defRPr sz="1800" b="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add Presentation subtitle</a:t>
            </a:r>
            <a:endParaRPr lang="en-GB" dirty="0"/>
          </a:p>
        </p:txBody>
      </p:sp>
      <p:sp>
        <p:nvSpPr>
          <p:cNvPr id="13" name="Footer Placeholder 12">
            <a:extLst>
              <a:ext uri="{FF2B5EF4-FFF2-40B4-BE49-F238E27FC236}">
                <a16:creationId xmlns:a16="http://schemas.microsoft.com/office/drawing/2014/main" id="{53378D06-706B-400B-9672-207AFB63D0B2}"/>
              </a:ext>
            </a:extLst>
          </p:cNvPr>
          <p:cNvSpPr>
            <a:spLocks noGrp="1"/>
          </p:cNvSpPr>
          <p:nvPr>
            <p:ph type="ftr" sz="quarter" idx="11"/>
          </p:nvPr>
        </p:nvSpPr>
        <p:spPr/>
        <p:txBody>
          <a:bodyPr/>
          <a:lstStyle>
            <a:lvl1pPr>
              <a:defRPr>
                <a:solidFill>
                  <a:schemeClr val="bg1"/>
                </a:solidFill>
              </a:defRPr>
            </a:lvl1pPr>
          </a:lstStyle>
          <a:p>
            <a:r>
              <a:rPr lang="en-AU"/>
              <a:t>Presentation Title. To update on all slides, select 'Insert &gt; Header &amp; Footer'</a:t>
            </a:r>
            <a:endParaRPr lang="en-GB" dirty="0"/>
          </a:p>
        </p:txBody>
      </p:sp>
      <p:sp>
        <p:nvSpPr>
          <p:cNvPr id="9" name="Text Placeholder 8">
            <a:extLst>
              <a:ext uri="{FF2B5EF4-FFF2-40B4-BE49-F238E27FC236}">
                <a16:creationId xmlns:a16="http://schemas.microsoft.com/office/drawing/2014/main" id="{D2899092-8E70-4DB3-A4BD-EE67573B8D52}"/>
              </a:ext>
            </a:extLst>
          </p:cNvPr>
          <p:cNvSpPr>
            <a:spLocks noGrp="1"/>
          </p:cNvSpPr>
          <p:nvPr>
            <p:ph type="body" sz="quarter" idx="13"/>
          </p:nvPr>
        </p:nvSpPr>
        <p:spPr>
          <a:xfrm>
            <a:off x="408482" y="771664"/>
            <a:ext cx="8316000" cy="25200"/>
          </a:xfrm>
          <a:custGeom>
            <a:avLst/>
            <a:gdLst>
              <a:gd name="connsiteX0" fmla="*/ 0 w 8316000"/>
              <a:gd name="connsiteY0" fmla="*/ 0 h 25200"/>
              <a:gd name="connsiteX1" fmla="*/ 8316000 w 8316000"/>
              <a:gd name="connsiteY1" fmla="*/ 0 h 25200"/>
              <a:gd name="connsiteX2" fmla="*/ 8316000 w 8316000"/>
              <a:gd name="connsiteY2" fmla="*/ 25200 h 25200"/>
              <a:gd name="connsiteX3" fmla="*/ 0 w 8316000"/>
              <a:gd name="connsiteY3" fmla="*/ 25200 h 25200"/>
            </a:gdLst>
            <a:ahLst/>
            <a:cxnLst>
              <a:cxn ang="0">
                <a:pos x="connsiteX0" y="connsiteY0"/>
              </a:cxn>
              <a:cxn ang="0">
                <a:pos x="connsiteX1" y="connsiteY1"/>
              </a:cxn>
              <a:cxn ang="0">
                <a:pos x="connsiteX2" y="connsiteY2"/>
              </a:cxn>
              <a:cxn ang="0">
                <a:pos x="connsiteX3" y="connsiteY3"/>
              </a:cxn>
            </a:cxnLst>
            <a:rect l="l" t="t" r="r" b="b"/>
            <a:pathLst>
              <a:path w="8316000" h="25200">
                <a:moveTo>
                  <a:pt x="0" y="0"/>
                </a:moveTo>
                <a:lnTo>
                  <a:pt x="8316000" y="0"/>
                </a:lnTo>
                <a:lnTo>
                  <a:pt x="8316000" y="25200"/>
                </a:lnTo>
                <a:lnTo>
                  <a:pt x="0" y="25200"/>
                </a:lnTo>
                <a:close/>
              </a:path>
            </a:pathLst>
          </a:custGeom>
          <a:solidFill>
            <a:schemeClr val="bg1"/>
          </a:solidFill>
        </p:spPr>
        <p:txBody>
          <a:bodyPr wrap="square" lIns="0" tIns="0" rIns="0" bIns="0">
            <a:noAutofit/>
          </a:bodyPr>
          <a:lstStyle>
            <a:lvl1pPr>
              <a:lnSpc>
                <a:spcPct val="60000"/>
              </a:lnSpc>
              <a:defRPr sz="200">
                <a:noFill/>
              </a:defRPr>
            </a:lvl1pPr>
            <a:lvl2pPr marL="0" indent="0">
              <a:lnSpc>
                <a:spcPct val="60000"/>
              </a:lnSpc>
              <a:buNone/>
              <a:defRPr sz="200">
                <a:noFill/>
              </a:defRPr>
            </a:lvl2pPr>
            <a:lvl3pPr marL="0" indent="0">
              <a:lnSpc>
                <a:spcPct val="60000"/>
              </a:lnSpc>
              <a:buNone/>
              <a:defRPr sz="200">
                <a:noFill/>
              </a:defRPr>
            </a:lvl3pPr>
            <a:lvl4pPr>
              <a:lnSpc>
                <a:spcPct val="60000"/>
              </a:lnSpc>
              <a:defRPr sz="200" b="0">
                <a:noFill/>
              </a:defRPr>
            </a:lvl4pPr>
            <a:lvl5pPr>
              <a:lnSpc>
                <a:spcPct val="60000"/>
              </a:lnSpc>
              <a:defRPr sz="200">
                <a:noFill/>
              </a:defRPr>
            </a:lvl5pPr>
            <a:lvl6pPr>
              <a:lnSpc>
                <a:spcPct val="60000"/>
              </a:lnSpc>
              <a:defRPr sz="200">
                <a:noFill/>
              </a:defRPr>
            </a:lvl6pPr>
            <a:lvl7pPr>
              <a:lnSpc>
                <a:spcPct val="60000"/>
              </a:lnSpc>
              <a:defRPr sz="200">
                <a:noFill/>
              </a:defRPr>
            </a:lvl7pPr>
            <a:lvl8pPr>
              <a:lnSpc>
                <a:spcPct val="60000"/>
              </a:lnSpc>
              <a:defRPr sz="200">
                <a:noFill/>
              </a:defRPr>
            </a:lvl8pPr>
            <a:lvl9pPr>
              <a:lnSpc>
                <a:spcPct val="60000"/>
              </a:lnSpc>
              <a:defRPr sz="200">
                <a:no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12" name="TextBox 11">
            <a:extLst>
              <a:ext uri="{FF2B5EF4-FFF2-40B4-BE49-F238E27FC236}">
                <a16:creationId xmlns:a16="http://schemas.microsoft.com/office/drawing/2014/main" id="{679C26EB-663A-4014-A19F-C8E509FACEC3}"/>
              </a:ext>
            </a:extLst>
          </p:cNvPr>
          <p:cNvSpPr txBox="1"/>
          <p:nvPr userDrawn="1"/>
        </p:nvSpPr>
        <p:spPr>
          <a:xfrm>
            <a:off x="266415" y="6357937"/>
            <a:ext cx="1858331" cy="215444"/>
          </a:xfrm>
          <a:prstGeom prst="rect">
            <a:avLst/>
          </a:prstGeom>
          <a:noFill/>
        </p:spPr>
        <p:txBody>
          <a:bodyPr wrap="square" rtlCol="0">
            <a:spAutoFit/>
          </a:bodyPr>
          <a:lstStyle/>
          <a:p>
            <a:pPr algn="r"/>
            <a:r>
              <a:rPr lang="en-US" sz="800" b="1" dirty="0">
                <a:solidFill>
                  <a:schemeClr val="bg1"/>
                </a:solidFill>
              </a:rPr>
              <a:t>ANZSOG.EDU.AU        @ANZSOG</a:t>
            </a:r>
          </a:p>
        </p:txBody>
      </p:sp>
      <p:grpSp>
        <p:nvGrpSpPr>
          <p:cNvPr id="3" name="Group 4">
            <a:extLst>
              <a:ext uri="{FF2B5EF4-FFF2-40B4-BE49-F238E27FC236}">
                <a16:creationId xmlns:a16="http://schemas.microsoft.com/office/drawing/2014/main" id="{3964036C-D6CC-4FDA-98AA-E3814912C9C8}"/>
              </a:ext>
            </a:extLst>
          </p:cNvPr>
          <p:cNvGrpSpPr>
            <a:grpSpLocks noChangeAspect="1"/>
          </p:cNvGrpSpPr>
          <p:nvPr userDrawn="1"/>
        </p:nvGrpSpPr>
        <p:grpSpPr bwMode="auto">
          <a:xfrm>
            <a:off x="2124075" y="6384952"/>
            <a:ext cx="774700" cy="122238"/>
            <a:chOff x="1338" y="4022"/>
            <a:chExt cx="488" cy="77"/>
          </a:xfrm>
          <a:solidFill>
            <a:schemeClr val="bg1"/>
          </a:solidFill>
        </p:grpSpPr>
        <p:sp>
          <p:nvSpPr>
            <p:cNvPr id="5" name="Freeform 5">
              <a:extLst>
                <a:ext uri="{FF2B5EF4-FFF2-40B4-BE49-F238E27FC236}">
                  <a16:creationId xmlns:a16="http://schemas.microsoft.com/office/drawing/2014/main" id="{D0524877-11AB-4CC6-ACA1-A70964764360}"/>
                </a:ext>
              </a:extLst>
            </p:cNvPr>
            <p:cNvSpPr>
              <a:spLocks/>
            </p:cNvSpPr>
            <p:nvPr userDrawn="1"/>
          </p:nvSpPr>
          <p:spPr bwMode="auto">
            <a:xfrm>
              <a:off x="1338" y="4023"/>
              <a:ext cx="35" cy="71"/>
            </a:xfrm>
            <a:custGeom>
              <a:avLst/>
              <a:gdLst>
                <a:gd name="T0" fmla="*/ 107 w 171"/>
                <a:gd name="T1" fmla="*/ 126 h 350"/>
                <a:gd name="T2" fmla="*/ 171 w 171"/>
                <a:gd name="T3" fmla="*/ 126 h 350"/>
                <a:gd name="T4" fmla="*/ 168 w 171"/>
                <a:gd name="T5" fmla="*/ 186 h 350"/>
                <a:gd name="T6" fmla="*/ 107 w 171"/>
                <a:gd name="T7" fmla="*/ 186 h 350"/>
                <a:gd name="T8" fmla="*/ 107 w 171"/>
                <a:gd name="T9" fmla="*/ 350 h 350"/>
                <a:gd name="T10" fmla="*/ 43 w 171"/>
                <a:gd name="T11" fmla="*/ 350 h 350"/>
                <a:gd name="T12" fmla="*/ 43 w 171"/>
                <a:gd name="T13" fmla="*/ 186 h 350"/>
                <a:gd name="T14" fmla="*/ 0 w 171"/>
                <a:gd name="T15" fmla="*/ 186 h 350"/>
                <a:gd name="T16" fmla="*/ 0 w 171"/>
                <a:gd name="T17" fmla="*/ 126 h 350"/>
                <a:gd name="T18" fmla="*/ 43 w 171"/>
                <a:gd name="T19" fmla="*/ 126 h 350"/>
                <a:gd name="T20" fmla="*/ 43 w 171"/>
                <a:gd name="T21" fmla="*/ 123 h 350"/>
                <a:gd name="T22" fmla="*/ 43 w 171"/>
                <a:gd name="T23" fmla="*/ 76 h 350"/>
                <a:gd name="T24" fmla="*/ 58 w 171"/>
                <a:gd name="T25" fmla="*/ 30 h 350"/>
                <a:gd name="T26" fmla="*/ 102 w 171"/>
                <a:gd name="T27" fmla="*/ 3 h 350"/>
                <a:gd name="T28" fmla="*/ 142 w 171"/>
                <a:gd name="T29" fmla="*/ 0 h 350"/>
                <a:gd name="T30" fmla="*/ 169 w 171"/>
                <a:gd name="T31" fmla="*/ 2 h 350"/>
                <a:gd name="T32" fmla="*/ 170 w 171"/>
                <a:gd name="T33" fmla="*/ 2 h 350"/>
                <a:gd name="T34" fmla="*/ 169 w 171"/>
                <a:gd name="T35" fmla="*/ 58 h 350"/>
                <a:gd name="T36" fmla="*/ 165 w 171"/>
                <a:gd name="T37" fmla="*/ 58 h 350"/>
                <a:gd name="T38" fmla="*/ 125 w 171"/>
                <a:gd name="T39" fmla="*/ 58 h 350"/>
                <a:gd name="T40" fmla="*/ 107 w 171"/>
                <a:gd name="T41" fmla="*/ 76 h 350"/>
                <a:gd name="T42" fmla="*/ 107 w 171"/>
                <a:gd name="T43" fmla="*/ 126 h 350"/>
                <a:gd name="T44" fmla="*/ 107 w 171"/>
                <a:gd name="T45" fmla="*/ 126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1" h="350">
                  <a:moveTo>
                    <a:pt x="107" y="126"/>
                  </a:moveTo>
                  <a:cubicBezTo>
                    <a:pt x="171" y="126"/>
                    <a:pt x="171" y="126"/>
                    <a:pt x="171" y="126"/>
                  </a:cubicBezTo>
                  <a:cubicBezTo>
                    <a:pt x="170" y="146"/>
                    <a:pt x="169" y="166"/>
                    <a:pt x="168" y="186"/>
                  </a:cubicBezTo>
                  <a:cubicBezTo>
                    <a:pt x="107" y="186"/>
                    <a:pt x="107" y="186"/>
                    <a:pt x="107" y="186"/>
                  </a:cubicBezTo>
                  <a:cubicBezTo>
                    <a:pt x="107" y="350"/>
                    <a:pt x="107" y="350"/>
                    <a:pt x="107" y="350"/>
                  </a:cubicBezTo>
                  <a:cubicBezTo>
                    <a:pt x="43" y="350"/>
                    <a:pt x="43" y="350"/>
                    <a:pt x="43" y="350"/>
                  </a:cubicBezTo>
                  <a:cubicBezTo>
                    <a:pt x="43" y="186"/>
                    <a:pt x="43" y="186"/>
                    <a:pt x="43" y="186"/>
                  </a:cubicBezTo>
                  <a:cubicBezTo>
                    <a:pt x="0" y="186"/>
                    <a:pt x="0" y="186"/>
                    <a:pt x="0" y="186"/>
                  </a:cubicBezTo>
                  <a:cubicBezTo>
                    <a:pt x="0" y="126"/>
                    <a:pt x="0" y="126"/>
                    <a:pt x="0" y="126"/>
                  </a:cubicBezTo>
                  <a:cubicBezTo>
                    <a:pt x="43" y="126"/>
                    <a:pt x="43" y="126"/>
                    <a:pt x="43" y="126"/>
                  </a:cubicBezTo>
                  <a:cubicBezTo>
                    <a:pt x="43" y="123"/>
                    <a:pt x="43" y="123"/>
                    <a:pt x="43" y="123"/>
                  </a:cubicBezTo>
                  <a:cubicBezTo>
                    <a:pt x="43" y="107"/>
                    <a:pt x="43" y="91"/>
                    <a:pt x="43" y="76"/>
                  </a:cubicBezTo>
                  <a:cubicBezTo>
                    <a:pt x="44" y="59"/>
                    <a:pt x="48" y="43"/>
                    <a:pt x="58" y="30"/>
                  </a:cubicBezTo>
                  <a:cubicBezTo>
                    <a:pt x="69" y="15"/>
                    <a:pt x="85" y="7"/>
                    <a:pt x="102" y="3"/>
                  </a:cubicBezTo>
                  <a:cubicBezTo>
                    <a:pt x="116" y="0"/>
                    <a:pt x="129" y="0"/>
                    <a:pt x="142" y="0"/>
                  </a:cubicBezTo>
                  <a:cubicBezTo>
                    <a:pt x="151" y="1"/>
                    <a:pt x="160" y="1"/>
                    <a:pt x="169" y="2"/>
                  </a:cubicBezTo>
                  <a:cubicBezTo>
                    <a:pt x="169" y="2"/>
                    <a:pt x="170" y="2"/>
                    <a:pt x="170" y="2"/>
                  </a:cubicBezTo>
                  <a:cubicBezTo>
                    <a:pt x="170" y="21"/>
                    <a:pt x="170" y="40"/>
                    <a:pt x="169" y="58"/>
                  </a:cubicBezTo>
                  <a:cubicBezTo>
                    <a:pt x="168" y="58"/>
                    <a:pt x="166" y="58"/>
                    <a:pt x="165" y="58"/>
                  </a:cubicBezTo>
                  <a:cubicBezTo>
                    <a:pt x="152" y="58"/>
                    <a:pt x="139" y="58"/>
                    <a:pt x="125" y="58"/>
                  </a:cubicBezTo>
                  <a:cubicBezTo>
                    <a:pt x="114" y="59"/>
                    <a:pt x="108" y="65"/>
                    <a:pt x="107" y="76"/>
                  </a:cubicBezTo>
                  <a:cubicBezTo>
                    <a:pt x="107" y="93"/>
                    <a:pt x="107" y="109"/>
                    <a:pt x="107" y="126"/>
                  </a:cubicBezTo>
                  <a:cubicBezTo>
                    <a:pt x="107" y="126"/>
                    <a:pt x="107" y="126"/>
                    <a:pt x="107" y="12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Freeform 6">
              <a:extLst>
                <a:ext uri="{FF2B5EF4-FFF2-40B4-BE49-F238E27FC236}">
                  <a16:creationId xmlns:a16="http://schemas.microsoft.com/office/drawing/2014/main" id="{084D8A64-6C74-458A-9EE9-828129CA8758}"/>
                </a:ext>
              </a:extLst>
            </p:cNvPr>
            <p:cNvSpPr>
              <a:spLocks/>
            </p:cNvSpPr>
            <p:nvPr userDrawn="1"/>
          </p:nvSpPr>
          <p:spPr bwMode="auto">
            <a:xfrm>
              <a:off x="1618" y="4045"/>
              <a:ext cx="49" cy="50"/>
            </a:xfrm>
            <a:custGeom>
              <a:avLst/>
              <a:gdLst>
                <a:gd name="T0" fmla="*/ 79 w 241"/>
                <a:gd name="T1" fmla="*/ 6 h 245"/>
                <a:gd name="T2" fmla="*/ 79 w 241"/>
                <a:gd name="T3" fmla="*/ 38 h 245"/>
                <a:gd name="T4" fmla="*/ 79 w 241"/>
                <a:gd name="T5" fmla="*/ 39 h 245"/>
                <a:gd name="T6" fmla="*/ 81 w 241"/>
                <a:gd name="T7" fmla="*/ 36 h 245"/>
                <a:gd name="T8" fmla="*/ 109 w 241"/>
                <a:gd name="T9" fmla="*/ 10 h 245"/>
                <a:gd name="T10" fmla="*/ 139 w 241"/>
                <a:gd name="T11" fmla="*/ 1 h 245"/>
                <a:gd name="T12" fmla="*/ 181 w 241"/>
                <a:gd name="T13" fmla="*/ 5 h 245"/>
                <a:gd name="T14" fmla="*/ 231 w 241"/>
                <a:gd name="T15" fmla="*/ 51 h 245"/>
                <a:gd name="T16" fmla="*/ 240 w 241"/>
                <a:gd name="T17" fmla="*/ 87 h 245"/>
                <a:gd name="T18" fmla="*/ 241 w 241"/>
                <a:gd name="T19" fmla="*/ 111 h 245"/>
                <a:gd name="T20" fmla="*/ 241 w 241"/>
                <a:gd name="T21" fmla="*/ 240 h 245"/>
                <a:gd name="T22" fmla="*/ 241 w 241"/>
                <a:gd name="T23" fmla="*/ 244 h 245"/>
                <a:gd name="T24" fmla="*/ 162 w 241"/>
                <a:gd name="T25" fmla="*/ 244 h 245"/>
                <a:gd name="T26" fmla="*/ 162 w 241"/>
                <a:gd name="T27" fmla="*/ 240 h 245"/>
                <a:gd name="T28" fmla="*/ 162 w 241"/>
                <a:gd name="T29" fmla="*/ 184 h 245"/>
                <a:gd name="T30" fmla="*/ 162 w 241"/>
                <a:gd name="T31" fmla="*/ 117 h 245"/>
                <a:gd name="T32" fmla="*/ 159 w 241"/>
                <a:gd name="T33" fmla="*/ 93 h 245"/>
                <a:gd name="T34" fmla="*/ 152 w 241"/>
                <a:gd name="T35" fmla="*/ 77 h 245"/>
                <a:gd name="T36" fmla="*/ 128 w 241"/>
                <a:gd name="T37" fmla="*/ 63 h 245"/>
                <a:gd name="T38" fmla="*/ 112 w 241"/>
                <a:gd name="T39" fmla="*/ 64 h 245"/>
                <a:gd name="T40" fmla="*/ 90 w 241"/>
                <a:gd name="T41" fmla="*/ 78 h 245"/>
                <a:gd name="T42" fmla="*/ 79 w 241"/>
                <a:gd name="T43" fmla="*/ 105 h 245"/>
                <a:gd name="T44" fmla="*/ 79 w 241"/>
                <a:gd name="T45" fmla="*/ 114 h 245"/>
                <a:gd name="T46" fmla="*/ 79 w 241"/>
                <a:gd name="T47" fmla="*/ 240 h 245"/>
                <a:gd name="T48" fmla="*/ 79 w 241"/>
                <a:gd name="T49" fmla="*/ 244 h 245"/>
                <a:gd name="T50" fmla="*/ 0 w 241"/>
                <a:gd name="T51" fmla="*/ 244 h 245"/>
                <a:gd name="T52" fmla="*/ 0 w 241"/>
                <a:gd name="T53" fmla="*/ 6 h 245"/>
                <a:gd name="T54" fmla="*/ 79 w 241"/>
                <a:gd name="T55" fmla="*/ 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1" h="245">
                  <a:moveTo>
                    <a:pt x="79" y="6"/>
                  </a:moveTo>
                  <a:cubicBezTo>
                    <a:pt x="79" y="38"/>
                    <a:pt x="79" y="38"/>
                    <a:pt x="79" y="38"/>
                  </a:cubicBezTo>
                  <a:cubicBezTo>
                    <a:pt x="79" y="38"/>
                    <a:pt x="79" y="39"/>
                    <a:pt x="79" y="39"/>
                  </a:cubicBezTo>
                  <a:cubicBezTo>
                    <a:pt x="80" y="38"/>
                    <a:pt x="81" y="37"/>
                    <a:pt x="81" y="36"/>
                  </a:cubicBezTo>
                  <a:cubicBezTo>
                    <a:pt x="89" y="25"/>
                    <a:pt x="98" y="16"/>
                    <a:pt x="109" y="10"/>
                  </a:cubicBezTo>
                  <a:cubicBezTo>
                    <a:pt x="119" y="5"/>
                    <a:pt x="129" y="2"/>
                    <a:pt x="139" y="1"/>
                  </a:cubicBezTo>
                  <a:cubicBezTo>
                    <a:pt x="153" y="0"/>
                    <a:pt x="167" y="1"/>
                    <a:pt x="181" y="5"/>
                  </a:cubicBezTo>
                  <a:cubicBezTo>
                    <a:pt x="204" y="12"/>
                    <a:pt x="221" y="28"/>
                    <a:pt x="231" y="51"/>
                  </a:cubicBezTo>
                  <a:cubicBezTo>
                    <a:pt x="236" y="62"/>
                    <a:pt x="239" y="75"/>
                    <a:pt x="240" y="87"/>
                  </a:cubicBezTo>
                  <a:cubicBezTo>
                    <a:pt x="241" y="95"/>
                    <a:pt x="241" y="103"/>
                    <a:pt x="241" y="111"/>
                  </a:cubicBezTo>
                  <a:cubicBezTo>
                    <a:pt x="241" y="154"/>
                    <a:pt x="241" y="197"/>
                    <a:pt x="241" y="240"/>
                  </a:cubicBezTo>
                  <a:cubicBezTo>
                    <a:pt x="241" y="244"/>
                    <a:pt x="241" y="244"/>
                    <a:pt x="241" y="244"/>
                  </a:cubicBezTo>
                  <a:cubicBezTo>
                    <a:pt x="239" y="244"/>
                    <a:pt x="169" y="245"/>
                    <a:pt x="162" y="244"/>
                  </a:cubicBezTo>
                  <a:cubicBezTo>
                    <a:pt x="162" y="243"/>
                    <a:pt x="162" y="242"/>
                    <a:pt x="162" y="240"/>
                  </a:cubicBezTo>
                  <a:cubicBezTo>
                    <a:pt x="162" y="222"/>
                    <a:pt x="162" y="203"/>
                    <a:pt x="162" y="184"/>
                  </a:cubicBezTo>
                  <a:cubicBezTo>
                    <a:pt x="162" y="162"/>
                    <a:pt x="162" y="139"/>
                    <a:pt x="162" y="117"/>
                  </a:cubicBezTo>
                  <a:cubicBezTo>
                    <a:pt x="162" y="109"/>
                    <a:pt x="161" y="101"/>
                    <a:pt x="159" y="93"/>
                  </a:cubicBezTo>
                  <a:cubicBezTo>
                    <a:pt x="158" y="87"/>
                    <a:pt x="156" y="82"/>
                    <a:pt x="152" y="77"/>
                  </a:cubicBezTo>
                  <a:cubicBezTo>
                    <a:pt x="146" y="69"/>
                    <a:pt x="138" y="64"/>
                    <a:pt x="128" y="63"/>
                  </a:cubicBezTo>
                  <a:cubicBezTo>
                    <a:pt x="122" y="63"/>
                    <a:pt x="117" y="63"/>
                    <a:pt x="112" y="64"/>
                  </a:cubicBezTo>
                  <a:cubicBezTo>
                    <a:pt x="103" y="66"/>
                    <a:pt x="96" y="71"/>
                    <a:pt x="90" y="78"/>
                  </a:cubicBezTo>
                  <a:cubicBezTo>
                    <a:pt x="83" y="86"/>
                    <a:pt x="79" y="95"/>
                    <a:pt x="79" y="105"/>
                  </a:cubicBezTo>
                  <a:cubicBezTo>
                    <a:pt x="79" y="108"/>
                    <a:pt x="79" y="111"/>
                    <a:pt x="79" y="114"/>
                  </a:cubicBezTo>
                  <a:cubicBezTo>
                    <a:pt x="79" y="156"/>
                    <a:pt x="79" y="198"/>
                    <a:pt x="79" y="240"/>
                  </a:cubicBezTo>
                  <a:cubicBezTo>
                    <a:pt x="79" y="244"/>
                    <a:pt x="79" y="244"/>
                    <a:pt x="79" y="244"/>
                  </a:cubicBezTo>
                  <a:cubicBezTo>
                    <a:pt x="0" y="244"/>
                    <a:pt x="0" y="244"/>
                    <a:pt x="0" y="244"/>
                  </a:cubicBezTo>
                  <a:cubicBezTo>
                    <a:pt x="0" y="165"/>
                    <a:pt x="1" y="86"/>
                    <a:pt x="0" y="6"/>
                  </a:cubicBezTo>
                  <a:cubicBezTo>
                    <a:pt x="2" y="6"/>
                    <a:pt x="76" y="6"/>
                    <a:pt x="79" y="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5" name="Freeform 7">
              <a:extLst>
                <a:ext uri="{FF2B5EF4-FFF2-40B4-BE49-F238E27FC236}">
                  <a16:creationId xmlns:a16="http://schemas.microsoft.com/office/drawing/2014/main" id="{0C4C0E64-8B2E-42AD-BDB3-2E7BDC3B520F}"/>
                </a:ext>
              </a:extLst>
            </p:cNvPr>
            <p:cNvSpPr>
              <a:spLocks/>
            </p:cNvSpPr>
            <p:nvPr userDrawn="1"/>
          </p:nvSpPr>
          <p:spPr bwMode="auto">
            <a:xfrm>
              <a:off x="1594" y="4046"/>
              <a:ext cx="16" cy="49"/>
            </a:xfrm>
            <a:custGeom>
              <a:avLst/>
              <a:gdLst>
                <a:gd name="T0" fmla="*/ 0 w 79"/>
                <a:gd name="T1" fmla="*/ 0 h 238"/>
                <a:gd name="T2" fmla="*/ 78 w 79"/>
                <a:gd name="T3" fmla="*/ 0 h 238"/>
                <a:gd name="T4" fmla="*/ 79 w 79"/>
                <a:gd name="T5" fmla="*/ 238 h 238"/>
                <a:gd name="T6" fmla="*/ 0 w 79"/>
                <a:gd name="T7" fmla="*/ 238 h 238"/>
                <a:gd name="T8" fmla="*/ 0 w 79"/>
                <a:gd name="T9" fmla="*/ 0 h 238"/>
              </a:gdLst>
              <a:ahLst/>
              <a:cxnLst>
                <a:cxn ang="0">
                  <a:pos x="T0" y="T1"/>
                </a:cxn>
                <a:cxn ang="0">
                  <a:pos x="T2" y="T3"/>
                </a:cxn>
                <a:cxn ang="0">
                  <a:pos x="T4" y="T5"/>
                </a:cxn>
                <a:cxn ang="0">
                  <a:pos x="T6" y="T7"/>
                </a:cxn>
                <a:cxn ang="0">
                  <a:pos x="T8" y="T9"/>
                </a:cxn>
              </a:cxnLst>
              <a:rect l="0" t="0" r="r" b="b"/>
              <a:pathLst>
                <a:path w="79" h="238">
                  <a:moveTo>
                    <a:pt x="0" y="0"/>
                  </a:moveTo>
                  <a:cubicBezTo>
                    <a:pt x="78" y="0"/>
                    <a:pt x="78" y="0"/>
                    <a:pt x="78" y="0"/>
                  </a:cubicBezTo>
                  <a:cubicBezTo>
                    <a:pt x="79" y="2"/>
                    <a:pt x="79" y="235"/>
                    <a:pt x="79" y="238"/>
                  </a:cubicBezTo>
                  <a:cubicBezTo>
                    <a:pt x="0" y="238"/>
                    <a:pt x="0" y="238"/>
                    <a:pt x="0" y="238"/>
                  </a:cubicBez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8">
              <a:extLst>
                <a:ext uri="{FF2B5EF4-FFF2-40B4-BE49-F238E27FC236}">
                  <a16:creationId xmlns:a16="http://schemas.microsoft.com/office/drawing/2014/main" id="{DE45BC4E-6D45-4037-9F91-8D6449ABA9B6}"/>
                </a:ext>
              </a:extLst>
            </p:cNvPr>
            <p:cNvSpPr>
              <a:spLocks/>
            </p:cNvSpPr>
            <p:nvPr userDrawn="1"/>
          </p:nvSpPr>
          <p:spPr bwMode="auto">
            <a:xfrm>
              <a:off x="1592" y="4023"/>
              <a:ext cx="19" cy="17"/>
            </a:xfrm>
            <a:custGeom>
              <a:avLst/>
              <a:gdLst>
                <a:gd name="T0" fmla="*/ 44 w 91"/>
                <a:gd name="T1" fmla="*/ 0 h 83"/>
                <a:gd name="T2" fmla="*/ 63 w 91"/>
                <a:gd name="T3" fmla="*/ 3 h 83"/>
                <a:gd name="T4" fmla="*/ 89 w 91"/>
                <a:gd name="T5" fmla="*/ 37 h 83"/>
                <a:gd name="T6" fmla="*/ 74 w 91"/>
                <a:gd name="T7" fmla="*/ 73 h 83"/>
                <a:gd name="T8" fmla="*/ 52 w 91"/>
                <a:gd name="T9" fmla="*/ 82 h 83"/>
                <a:gd name="T10" fmla="*/ 28 w 91"/>
                <a:gd name="T11" fmla="*/ 80 h 83"/>
                <a:gd name="T12" fmla="*/ 0 w 91"/>
                <a:gd name="T13" fmla="*/ 42 h 83"/>
                <a:gd name="T14" fmla="*/ 34 w 91"/>
                <a:gd name="T15" fmla="*/ 1 h 83"/>
                <a:gd name="T16" fmla="*/ 38 w 91"/>
                <a:gd name="T17" fmla="*/ 1 h 83"/>
                <a:gd name="T18" fmla="*/ 44 w 91"/>
                <a:gd name="T19"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83">
                  <a:moveTo>
                    <a:pt x="44" y="0"/>
                  </a:moveTo>
                  <a:cubicBezTo>
                    <a:pt x="51" y="0"/>
                    <a:pt x="57" y="1"/>
                    <a:pt x="63" y="3"/>
                  </a:cubicBezTo>
                  <a:cubicBezTo>
                    <a:pt x="78" y="9"/>
                    <a:pt x="87" y="21"/>
                    <a:pt x="89" y="37"/>
                  </a:cubicBezTo>
                  <a:cubicBezTo>
                    <a:pt x="91" y="51"/>
                    <a:pt x="86" y="64"/>
                    <a:pt x="74" y="73"/>
                  </a:cubicBezTo>
                  <a:cubicBezTo>
                    <a:pt x="68" y="78"/>
                    <a:pt x="60" y="81"/>
                    <a:pt x="52" y="82"/>
                  </a:cubicBezTo>
                  <a:cubicBezTo>
                    <a:pt x="44" y="83"/>
                    <a:pt x="36" y="83"/>
                    <a:pt x="28" y="80"/>
                  </a:cubicBezTo>
                  <a:cubicBezTo>
                    <a:pt x="11" y="74"/>
                    <a:pt x="0" y="60"/>
                    <a:pt x="0" y="42"/>
                  </a:cubicBezTo>
                  <a:cubicBezTo>
                    <a:pt x="0" y="23"/>
                    <a:pt x="11" y="6"/>
                    <a:pt x="34" y="1"/>
                  </a:cubicBezTo>
                  <a:cubicBezTo>
                    <a:pt x="36" y="1"/>
                    <a:pt x="37" y="1"/>
                    <a:pt x="38" y="1"/>
                  </a:cubicBezTo>
                  <a:cubicBezTo>
                    <a:pt x="41" y="0"/>
                    <a:pt x="43" y="0"/>
                    <a:pt x="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Freeform 9">
              <a:extLst>
                <a:ext uri="{FF2B5EF4-FFF2-40B4-BE49-F238E27FC236}">
                  <a16:creationId xmlns:a16="http://schemas.microsoft.com/office/drawing/2014/main" id="{129660C8-7F95-4FB1-9D92-648BADDAB934}"/>
                </a:ext>
              </a:extLst>
            </p:cNvPr>
            <p:cNvSpPr>
              <a:spLocks noEditPoints="1"/>
            </p:cNvSpPr>
            <p:nvPr userDrawn="1"/>
          </p:nvSpPr>
          <p:spPr bwMode="auto">
            <a:xfrm>
              <a:off x="1732" y="4028"/>
              <a:ext cx="94" cy="66"/>
            </a:xfrm>
            <a:custGeom>
              <a:avLst/>
              <a:gdLst>
                <a:gd name="T0" fmla="*/ 185 w 463"/>
                <a:gd name="T1" fmla="*/ 93 h 324"/>
                <a:gd name="T2" fmla="*/ 185 w 463"/>
                <a:gd name="T3" fmla="*/ 231 h 324"/>
                <a:gd name="T4" fmla="*/ 306 w 463"/>
                <a:gd name="T5" fmla="*/ 162 h 324"/>
                <a:gd name="T6" fmla="*/ 185 w 463"/>
                <a:gd name="T7" fmla="*/ 93 h 324"/>
                <a:gd name="T8" fmla="*/ 202 w 463"/>
                <a:gd name="T9" fmla="*/ 0 h 324"/>
                <a:gd name="T10" fmla="*/ 263 w 463"/>
                <a:gd name="T11" fmla="*/ 0 h 324"/>
                <a:gd name="T12" fmla="*/ 264 w 463"/>
                <a:gd name="T13" fmla="*/ 1 h 324"/>
                <a:gd name="T14" fmla="*/ 284 w 463"/>
                <a:gd name="T15" fmla="*/ 1 h 324"/>
                <a:gd name="T16" fmla="*/ 333 w 463"/>
                <a:gd name="T17" fmla="*/ 3 h 324"/>
                <a:gd name="T18" fmla="*/ 376 w 463"/>
                <a:gd name="T19" fmla="*/ 5 h 324"/>
                <a:gd name="T20" fmla="*/ 408 w 463"/>
                <a:gd name="T21" fmla="*/ 9 h 324"/>
                <a:gd name="T22" fmla="*/ 453 w 463"/>
                <a:gd name="T23" fmla="*/ 50 h 324"/>
                <a:gd name="T24" fmla="*/ 460 w 463"/>
                <a:gd name="T25" fmla="*/ 95 h 324"/>
                <a:gd name="T26" fmla="*/ 463 w 463"/>
                <a:gd name="T27" fmla="*/ 143 h 324"/>
                <a:gd name="T28" fmla="*/ 463 w 463"/>
                <a:gd name="T29" fmla="*/ 146 h 324"/>
                <a:gd name="T30" fmla="*/ 463 w 463"/>
                <a:gd name="T31" fmla="*/ 179 h 324"/>
                <a:gd name="T32" fmla="*/ 463 w 463"/>
                <a:gd name="T33" fmla="*/ 180 h 324"/>
                <a:gd name="T34" fmla="*/ 463 w 463"/>
                <a:gd name="T35" fmla="*/ 194 h 324"/>
                <a:gd name="T36" fmla="*/ 459 w 463"/>
                <a:gd name="T37" fmla="*/ 240 h 324"/>
                <a:gd name="T38" fmla="*/ 454 w 463"/>
                <a:gd name="T39" fmla="*/ 272 h 324"/>
                <a:gd name="T40" fmla="*/ 415 w 463"/>
                <a:gd name="T41" fmla="*/ 314 h 324"/>
                <a:gd name="T42" fmla="*/ 389 w 463"/>
                <a:gd name="T43" fmla="*/ 319 h 324"/>
                <a:gd name="T44" fmla="*/ 336 w 463"/>
                <a:gd name="T45" fmla="*/ 322 h 324"/>
                <a:gd name="T46" fmla="*/ 269 w 463"/>
                <a:gd name="T47" fmla="*/ 324 h 324"/>
                <a:gd name="T48" fmla="*/ 262 w 463"/>
                <a:gd name="T49" fmla="*/ 324 h 324"/>
                <a:gd name="T50" fmla="*/ 202 w 463"/>
                <a:gd name="T51" fmla="*/ 324 h 324"/>
                <a:gd name="T52" fmla="*/ 200 w 463"/>
                <a:gd name="T53" fmla="*/ 324 h 324"/>
                <a:gd name="T54" fmla="*/ 167 w 463"/>
                <a:gd name="T55" fmla="*/ 324 h 324"/>
                <a:gd name="T56" fmla="*/ 126 w 463"/>
                <a:gd name="T57" fmla="*/ 322 h 324"/>
                <a:gd name="T58" fmla="*/ 81 w 463"/>
                <a:gd name="T59" fmla="*/ 319 h 324"/>
                <a:gd name="T60" fmla="*/ 54 w 463"/>
                <a:gd name="T61" fmla="*/ 315 h 324"/>
                <a:gd name="T62" fmla="*/ 10 w 463"/>
                <a:gd name="T63" fmla="*/ 273 h 324"/>
                <a:gd name="T64" fmla="*/ 4 w 463"/>
                <a:gd name="T65" fmla="*/ 233 h 324"/>
                <a:gd name="T66" fmla="*/ 1 w 463"/>
                <a:gd name="T67" fmla="*/ 181 h 324"/>
                <a:gd name="T68" fmla="*/ 0 w 463"/>
                <a:gd name="T69" fmla="*/ 179 h 324"/>
                <a:gd name="T70" fmla="*/ 0 w 463"/>
                <a:gd name="T71" fmla="*/ 146 h 324"/>
                <a:gd name="T72" fmla="*/ 1 w 463"/>
                <a:gd name="T73" fmla="*/ 145 h 324"/>
                <a:gd name="T74" fmla="*/ 1 w 463"/>
                <a:gd name="T75" fmla="*/ 138 h 324"/>
                <a:gd name="T76" fmla="*/ 4 w 463"/>
                <a:gd name="T77" fmla="*/ 89 h 324"/>
                <a:gd name="T78" fmla="*/ 10 w 463"/>
                <a:gd name="T79" fmla="*/ 53 h 324"/>
                <a:gd name="T80" fmla="*/ 51 w 463"/>
                <a:gd name="T81" fmla="*/ 10 h 324"/>
                <a:gd name="T82" fmla="*/ 85 w 463"/>
                <a:gd name="T83" fmla="*/ 5 h 324"/>
                <a:gd name="T84" fmla="*/ 123 w 463"/>
                <a:gd name="T85" fmla="*/ 3 h 324"/>
                <a:gd name="T86" fmla="*/ 194 w 463"/>
                <a:gd name="T87" fmla="*/ 1 h 324"/>
                <a:gd name="T88" fmla="*/ 202 w 463"/>
                <a:gd name="T89"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324">
                  <a:moveTo>
                    <a:pt x="185" y="93"/>
                  </a:moveTo>
                  <a:cubicBezTo>
                    <a:pt x="185" y="231"/>
                    <a:pt x="185" y="231"/>
                    <a:pt x="185" y="231"/>
                  </a:cubicBezTo>
                  <a:cubicBezTo>
                    <a:pt x="226" y="208"/>
                    <a:pt x="265" y="186"/>
                    <a:pt x="306" y="162"/>
                  </a:cubicBezTo>
                  <a:cubicBezTo>
                    <a:pt x="265" y="139"/>
                    <a:pt x="226" y="116"/>
                    <a:pt x="185" y="93"/>
                  </a:cubicBezTo>
                  <a:moveTo>
                    <a:pt x="202" y="0"/>
                  </a:moveTo>
                  <a:cubicBezTo>
                    <a:pt x="263" y="0"/>
                    <a:pt x="263" y="0"/>
                    <a:pt x="263" y="0"/>
                  </a:cubicBezTo>
                  <a:cubicBezTo>
                    <a:pt x="264" y="1"/>
                    <a:pt x="264" y="1"/>
                    <a:pt x="264" y="1"/>
                  </a:cubicBezTo>
                  <a:cubicBezTo>
                    <a:pt x="271" y="1"/>
                    <a:pt x="278" y="1"/>
                    <a:pt x="284" y="1"/>
                  </a:cubicBezTo>
                  <a:cubicBezTo>
                    <a:pt x="301" y="2"/>
                    <a:pt x="317" y="2"/>
                    <a:pt x="333" y="3"/>
                  </a:cubicBezTo>
                  <a:cubicBezTo>
                    <a:pt x="348" y="3"/>
                    <a:pt x="362" y="4"/>
                    <a:pt x="376" y="5"/>
                  </a:cubicBezTo>
                  <a:cubicBezTo>
                    <a:pt x="387" y="6"/>
                    <a:pt x="398" y="7"/>
                    <a:pt x="408" y="9"/>
                  </a:cubicBezTo>
                  <a:cubicBezTo>
                    <a:pt x="432" y="14"/>
                    <a:pt x="447" y="28"/>
                    <a:pt x="453" y="50"/>
                  </a:cubicBezTo>
                  <a:cubicBezTo>
                    <a:pt x="458" y="65"/>
                    <a:pt x="459" y="80"/>
                    <a:pt x="460" y="95"/>
                  </a:cubicBezTo>
                  <a:cubicBezTo>
                    <a:pt x="462" y="111"/>
                    <a:pt x="462" y="127"/>
                    <a:pt x="463" y="143"/>
                  </a:cubicBezTo>
                  <a:cubicBezTo>
                    <a:pt x="463" y="144"/>
                    <a:pt x="463" y="145"/>
                    <a:pt x="463" y="146"/>
                  </a:cubicBezTo>
                  <a:cubicBezTo>
                    <a:pt x="463" y="179"/>
                    <a:pt x="463" y="179"/>
                    <a:pt x="463" y="179"/>
                  </a:cubicBezTo>
                  <a:cubicBezTo>
                    <a:pt x="463" y="179"/>
                    <a:pt x="463" y="180"/>
                    <a:pt x="463" y="180"/>
                  </a:cubicBezTo>
                  <a:cubicBezTo>
                    <a:pt x="463" y="185"/>
                    <a:pt x="463" y="189"/>
                    <a:pt x="463" y="194"/>
                  </a:cubicBezTo>
                  <a:cubicBezTo>
                    <a:pt x="462" y="209"/>
                    <a:pt x="461" y="224"/>
                    <a:pt x="459" y="240"/>
                  </a:cubicBezTo>
                  <a:cubicBezTo>
                    <a:pt x="458" y="251"/>
                    <a:pt x="457" y="262"/>
                    <a:pt x="454" y="272"/>
                  </a:cubicBezTo>
                  <a:cubicBezTo>
                    <a:pt x="448" y="293"/>
                    <a:pt x="435" y="307"/>
                    <a:pt x="415" y="314"/>
                  </a:cubicBezTo>
                  <a:cubicBezTo>
                    <a:pt x="406" y="317"/>
                    <a:pt x="397" y="318"/>
                    <a:pt x="389" y="319"/>
                  </a:cubicBezTo>
                  <a:cubicBezTo>
                    <a:pt x="371" y="320"/>
                    <a:pt x="354" y="321"/>
                    <a:pt x="336" y="322"/>
                  </a:cubicBezTo>
                  <a:cubicBezTo>
                    <a:pt x="314" y="323"/>
                    <a:pt x="291" y="323"/>
                    <a:pt x="269" y="324"/>
                  </a:cubicBezTo>
                  <a:cubicBezTo>
                    <a:pt x="266" y="324"/>
                    <a:pt x="264" y="324"/>
                    <a:pt x="262" y="324"/>
                  </a:cubicBezTo>
                  <a:cubicBezTo>
                    <a:pt x="202" y="324"/>
                    <a:pt x="202" y="324"/>
                    <a:pt x="202" y="324"/>
                  </a:cubicBezTo>
                  <a:cubicBezTo>
                    <a:pt x="201" y="324"/>
                    <a:pt x="201" y="324"/>
                    <a:pt x="200" y="324"/>
                  </a:cubicBezTo>
                  <a:cubicBezTo>
                    <a:pt x="189" y="324"/>
                    <a:pt x="178" y="324"/>
                    <a:pt x="167" y="324"/>
                  </a:cubicBezTo>
                  <a:cubicBezTo>
                    <a:pt x="153" y="323"/>
                    <a:pt x="139" y="323"/>
                    <a:pt x="126" y="322"/>
                  </a:cubicBezTo>
                  <a:cubicBezTo>
                    <a:pt x="111" y="321"/>
                    <a:pt x="96" y="320"/>
                    <a:pt x="81" y="319"/>
                  </a:cubicBezTo>
                  <a:cubicBezTo>
                    <a:pt x="72" y="318"/>
                    <a:pt x="63" y="317"/>
                    <a:pt x="54" y="315"/>
                  </a:cubicBezTo>
                  <a:cubicBezTo>
                    <a:pt x="31" y="310"/>
                    <a:pt x="16" y="296"/>
                    <a:pt x="10" y="273"/>
                  </a:cubicBezTo>
                  <a:cubicBezTo>
                    <a:pt x="6" y="260"/>
                    <a:pt x="5" y="247"/>
                    <a:pt x="4" y="233"/>
                  </a:cubicBezTo>
                  <a:cubicBezTo>
                    <a:pt x="2" y="216"/>
                    <a:pt x="2" y="199"/>
                    <a:pt x="1" y="181"/>
                  </a:cubicBezTo>
                  <a:cubicBezTo>
                    <a:pt x="1" y="180"/>
                    <a:pt x="0" y="180"/>
                    <a:pt x="0" y="179"/>
                  </a:cubicBezTo>
                  <a:cubicBezTo>
                    <a:pt x="0" y="146"/>
                    <a:pt x="0" y="146"/>
                    <a:pt x="0" y="146"/>
                  </a:cubicBezTo>
                  <a:cubicBezTo>
                    <a:pt x="0" y="146"/>
                    <a:pt x="1" y="145"/>
                    <a:pt x="1" y="145"/>
                  </a:cubicBezTo>
                  <a:cubicBezTo>
                    <a:pt x="1" y="143"/>
                    <a:pt x="1" y="140"/>
                    <a:pt x="1" y="138"/>
                  </a:cubicBezTo>
                  <a:cubicBezTo>
                    <a:pt x="2" y="122"/>
                    <a:pt x="3" y="105"/>
                    <a:pt x="4" y="89"/>
                  </a:cubicBezTo>
                  <a:cubicBezTo>
                    <a:pt x="5" y="77"/>
                    <a:pt x="7" y="65"/>
                    <a:pt x="10" y="53"/>
                  </a:cubicBezTo>
                  <a:cubicBezTo>
                    <a:pt x="16" y="31"/>
                    <a:pt x="29" y="17"/>
                    <a:pt x="51" y="10"/>
                  </a:cubicBezTo>
                  <a:cubicBezTo>
                    <a:pt x="62" y="7"/>
                    <a:pt x="74" y="6"/>
                    <a:pt x="85" y="5"/>
                  </a:cubicBezTo>
                  <a:cubicBezTo>
                    <a:pt x="98" y="4"/>
                    <a:pt x="111" y="3"/>
                    <a:pt x="123" y="3"/>
                  </a:cubicBezTo>
                  <a:cubicBezTo>
                    <a:pt x="147" y="2"/>
                    <a:pt x="171" y="2"/>
                    <a:pt x="194" y="1"/>
                  </a:cubicBezTo>
                  <a:cubicBezTo>
                    <a:pt x="197" y="1"/>
                    <a:pt x="199" y="1"/>
                    <a:pt x="20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Freeform 10">
              <a:extLst>
                <a:ext uri="{FF2B5EF4-FFF2-40B4-BE49-F238E27FC236}">
                  <a16:creationId xmlns:a16="http://schemas.microsoft.com/office/drawing/2014/main" id="{9DA64065-FD19-46EC-9371-27A9EB76A71D}"/>
                </a:ext>
              </a:extLst>
            </p:cNvPr>
            <p:cNvSpPr>
              <a:spLocks/>
            </p:cNvSpPr>
            <p:nvPr userDrawn="1"/>
          </p:nvSpPr>
          <p:spPr bwMode="auto">
            <a:xfrm>
              <a:off x="1445" y="4022"/>
              <a:ext cx="92" cy="77"/>
            </a:xfrm>
            <a:custGeom>
              <a:avLst/>
              <a:gdLst>
                <a:gd name="T0" fmla="*/ 31 w 457"/>
                <a:gd name="T1" fmla="*/ 22 h 379"/>
                <a:gd name="T2" fmla="*/ 148 w 457"/>
                <a:gd name="T3" fmla="*/ 105 h 379"/>
                <a:gd name="T4" fmla="*/ 225 w 457"/>
                <a:gd name="T5" fmla="*/ 120 h 379"/>
                <a:gd name="T6" fmla="*/ 224 w 457"/>
                <a:gd name="T7" fmla="*/ 115 h 379"/>
                <a:gd name="T8" fmla="*/ 297 w 457"/>
                <a:gd name="T9" fmla="*/ 7 h 379"/>
                <a:gd name="T10" fmla="*/ 383 w 457"/>
                <a:gd name="T11" fmla="*/ 32 h 379"/>
                <a:gd name="T12" fmla="*/ 389 w 457"/>
                <a:gd name="T13" fmla="*/ 34 h 379"/>
                <a:gd name="T14" fmla="*/ 442 w 457"/>
                <a:gd name="T15" fmla="*/ 14 h 379"/>
                <a:gd name="T16" fmla="*/ 445 w 457"/>
                <a:gd name="T17" fmla="*/ 12 h 379"/>
                <a:gd name="T18" fmla="*/ 405 w 457"/>
                <a:gd name="T19" fmla="*/ 63 h 379"/>
                <a:gd name="T20" fmla="*/ 431 w 457"/>
                <a:gd name="T21" fmla="*/ 58 h 379"/>
                <a:gd name="T22" fmla="*/ 457 w 457"/>
                <a:gd name="T23" fmla="*/ 50 h 379"/>
                <a:gd name="T24" fmla="*/ 411 w 457"/>
                <a:gd name="T25" fmla="*/ 98 h 379"/>
                <a:gd name="T26" fmla="*/ 411 w 457"/>
                <a:gd name="T27" fmla="*/ 102 h 379"/>
                <a:gd name="T28" fmla="*/ 409 w 457"/>
                <a:gd name="T29" fmla="*/ 137 h 379"/>
                <a:gd name="T30" fmla="*/ 392 w 457"/>
                <a:gd name="T31" fmla="*/ 208 h 379"/>
                <a:gd name="T32" fmla="*/ 318 w 457"/>
                <a:gd name="T33" fmla="*/ 314 h 379"/>
                <a:gd name="T34" fmla="*/ 209 w 457"/>
                <a:gd name="T35" fmla="*/ 370 h 379"/>
                <a:gd name="T36" fmla="*/ 129 w 457"/>
                <a:gd name="T37" fmla="*/ 377 h 379"/>
                <a:gd name="T38" fmla="*/ 2 w 457"/>
                <a:gd name="T39" fmla="*/ 337 h 379"/>
                <a:gd name="T40" fmla="*/ 0 w 457"/>
                <a:gd name="T41" fmla="*/ 335 h 379"/>
                <a:gd name="T42" fmla="*/ 137 w 457"/>
                <a:gd name="T43" fmla="*/ 297 h 379"/>
                <a:gd name="T44" fmla="*/ 74 w 457"/>
                <a:gd name="T45" fmla="*/ 269 h 379"/>
                <a:gd name="T46" fmla="*/ 51 w 457"/>
                <a:gd name="T47" fmla="*/ 231 h 379"/>
                <a:gd name="T48" fmla="*/ 92 w 457"/>
                <a:gd name="T49" fmla="*/ 229 h 379"/>
                <a:gd name="T50" fmla="*/ 32 w 457"/>
                <a:gd name="T51" fmla="*/ 187 h 379"/>
                <a:gd name="T52" fmla="*/ 18 w 457"/>
                <a:gd name="T53" fmla="*/ 136 h 379"/>
                <a:gd name="T54" fmla="*/ 59 w 457"/>
                <a:gd name="T55" fmla="*/ 148 h 379"/>
                <a:gd name="T56" fmla="*/ 47 w 457"/>
                <a:gd name="T57" fmla="*/ 137 h 379"/>
                <a:gd name="T58" fmla="*/ 37 w 457"/>
                <a:gd name="T59" fmla="*/ 125 h 379"/>
                <a:gd name="T60" fmla="*/ 28 w 457"/>
                <a:gd name="T61" fmla="*/ 112 h 379"/>
                <a:gd name="T62" fmla="*/ 23 w 457"/>
                <a:gd name="T63" fmla="*/ 98 h 379"/>
                <a:gd name="T64" fmla="*/ 19 w 457"/>
                <a:gd name="T65" fmla="*/ 83 h 379"/>
                <a:gd name="T66" fmla="*/ 18 w 457"/>
                <a:gd name="T67" fmla="*/ 67 h 379"/>
                <a:gd name="T68" fmla="*/ 20 w 457"/>
                <a:gd name="T69" fmla="*/ 52 h 379"/>
                <a:gd name="T70" fmla="*/ 24 w 457"/>
                <a:gd name="T71" fmla="*/ 37 h 379"/>
                <a:gd name="T72" fmla="*/ 31 w 457"/>
                <a:gd name="T73" fmla="*/ 22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7" h="379">
                  <a:moveTo>
                    <a:pt x="31" y="22"/>
                  </a:moveTo>
                  <a:cubicBezTo>
                    <a:pt x="63" y="61"/>
                    <a:pt x="102" y="88"/>
                    <a:pt x="148" y="105"/>
                  </a:cubicBezTo>
                  <a:cubicBezTo>
                    <a:pt x="173" y="114"/>
                    <a:pt x="198" y="119"/>
                    <a:pt x="225" y="120"/>
                  </a:cubicBezTo>
                  <a:cubicBezTo>
                    <a:pt x="224" y="118"/>
                    <a:pt x="224" y="116"/>
                    <a:pt x="224" y="115"/>
                  </a:cubicBezTo>
                  <a:cubicBezTo>
                    <a:pt x="215" y="65"/>
                    <a:pt x="248" y="17"/>
                    <a:pt x="297" y="7"/>
                  </a:cubicBezTo>
                  <a:cubicBezTo>
                    <a:pt x="330" y="0"/>
                    <a:pt x="358" y="9"/>
                    <a:pt x="383" y="32"/>
                  </a:cubicBezTo>
                  <a:cubicBezTo>
                    <a:pt x="385" y="34"/>
                    <a:pt x="386" y="34"/>
                    <a:pt x="389" y="34"/>
                  </a:cubicBezTo>
                  <a:cubicBezTo>
                    <a:pt x="408" y="30"/>
                    <a:pt x="425" y="23"/>
                    <a:pt x="442" y="14"/>
                  </a:cubicBezTo>
                  <a:cubicBezTo>
                    <a:pt x="443" y="13"/>
                    <a:pt x="443" y="13"/>
                    <a:pt x="445" y="12"/>
                  </a:cubicBezTo>
                  <a:cubicBezTo>
                    <a:pt x="438" y="34"/>
                    <a:pt x="424" y="51"/>
                    <a:pt x="405" y="63"/>
                  </a:cubicBezTo>
                  <a:cubicBezTo>
                    <a:pt x="414" y="63"/>
                    <a:pt x="423" y="61"/>
                    <a:pt x="431" y="58"/>
                  </a:cubicBezTo>
                  <a:cubicBezTo>
                    <a:pt x="440" y="56"/>
                    <a:pt x="448" y="53"/>
                    <a:pt x="457" y="50"/>
                  </a:cubicBezTo>
                  <a:cubicBezTo>
                    <a:pt x="445" y="69"/>
                    <a:pt x="429" y="84"/>
                    <a:pt x="411" y="98"/>
                  </a:cubicBezTo>
                  <a:cubicBezTo>
                    <a:pt x="411" y="99"/>
                    <a:pt x="411" y="100"/>
                    <a:pt x="411" y="102"/>
                  </a:cubicBezTo>
                  <a:cubicBezTo>
                    <a:pt x="411" y="114"/>
                    <a:pt x="411" y="126"/>
                    <a:pt x="409" y="137"/>
                  </a:cubicBezTo>
                  <a:cubicBezTo>
                    <a:pt x="407" y="162"/>
                    <a:pt x="401" y="185"/>
                    <a:pt x="392" y="208"/>
                  </a:cubicBezTo>
                  <a:cubicBezTo>
                    <a:pt x="376" y="249"/>
                    <a:pt x="351" y="285"/>
                    <a:pt x="318" y="314"/>
                  </a:cubicBezTo>
                  <a:cubicBezTo>
                    <a:pt x="286" y="342"/>
                    <a:pt x="250" y="361"/>
                    <a:pt x="209" y="370"/>
                  </a:cubicBezTo>
                  <a:cubicBezTo>
                    <a:pt x="183" y="376"/>
                    <a:pt x="156" y="379"/>
                    <a:pt x="129" y="377"/>
                  </a:cubicBezTo>
                  <a:cubicBezTo>
                    <a:pt x="83" y="375"/>
                    <a:pt x="41" y="361"/>
                    <a:pt x="2" y="337"/>
                  </a:cubicBezTo>
                  <a:cubicBezTo>
                    <a:pt x="2" y="337"/>
                    <a:pt x="1" y="336"/>
                    <a:pt x="0" y="335"/>
                  </a:cubicBezTo>
                  <a:cubicBezTo>
                    <a:pt x="51" y="340"/>
                    <a:pt x="96" y="328"/>
                    <a:pt x="137" y="297"/>
                  </a:cubicBezTo>
                  <a:cubicBezTo>
                    <a:pt x="113" y="295"/>
                    <a:pt x="91" y="286"/>
                    <a:pt x="74" y="269"/>
                  </a:cubicBezTo>
                  <a:cubicBezTo>
                    <a:pt x="63" y="258"/>
                    <a:pt x="53" y="243"/>
                    <a:pt x="51" y="231"/>
                  </a:cubicBezTo>
                  <a:cubicBezTo>
                    <a:pt x="64" y="233"/>
                    <a:pt x="78" y="233"/>
                    <a:pt x="92" y="229"/>
                  </a:cubicBezTo>
                  <a:cubicBezTo>
                    <a:pt x="66" y="223"/>
                    <a:pt x="46" y="209"/>
                    <a:pt x="32" y="187"/>
                  </a:cubicBezTo>
                  <a:cubicBezTo>
                    <a:pt x="22" y="171"/>
                    <a:pt x="17" y="151"/>
                    <a:pt x="18" y="136"/>
                  </a:cubicBezTo>
                  <a:cubicBezTo>
                    <a:pt x="30" y="143"/>
                    <a:pt x="44" y="147"/>
                    <a:pt x="59" y="148"/>
                  </a:cubicBezTo>
                  <a:cubicBezTo>
                    <a:pt x="55" y="144"/>
                    <a:pt x="50" y="141"/>
                    <a:pt x="47" y="137"/>
                  </a:cubicBezTo>
                  <a:cubicBezTo>
                    <a:pt x="43" y="133"/>
                    <a:pt x="40" y="130"/>
                    <a:pt x="37" y="125"/>
                  </a:cubicBezTo>
                  <a:cubicBezTo>
                    <a:pt x="34" y="121"/>
                    <a:pt x="31" y="117"/>
                    <a:pt x="28" y="112"/>
                  </a:cubicBezTo>
                  <a:cubicBezTo>
                    <a:pt x="26" y="108"/>
                    <a:pt x="24" y="103"/>
                    <a:pt x="23" y="98"/>
                  </a:cubicBezTo>
                  <a:cubicBezTo>
                    <a:pt x="21" y="93"/>
                    <a:pt x="20" y="88"/>
                    <a:pt x="19" y="83"/>
                  </a:cubicBezTo>
                  <a:cubicBezTo>
                    <a:pt x="18" y="78"/>
                    <a:pt x="18" y="72"/>
                    <a:pt x="18" y="67"/>
                  </a:cubicBezTo>
                  <a:cubicBezTo>
                    <a:pt x="18" y="62"/>
                    <a:pt x="19" y="57"/>
                    <a:pt x="20" y="52"/>
                  </a:cubicBezTo>
                  <a:cubicBezTo>
                    <a:pt x="21" y="47"/>
                    <a:pt x="22" y="42"/>
                    <a:pt x="24" y="37"/>
                  </a:cubicBezTo>
                  <a:cubicBezTo>
                    <a:pt x="26" y="32"/>
                    <a:pt x="28" y="27"/>
                    <a:pt x="31" y="2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3" name="Freeform: Shape 33">
            <a:extLst>
              <a:ext uri="{FF2B5EF4-FFF2-40B4-BE49-F238E27FC236}">
                <a16:creationId xmlns:a16="http://schemas.microsoft.com/office/drawing/2014/main" id="{CF4A7E28-7921-4777-8952-4AA56EA276E0}"/>
              </a:ext>
            </a:extLst>
          </p:cNvPr>
          <p:cNvSpPr txBox="1">
            <a:spLocks/>
          </p:cNvSpPr>
          <p:nvPr userDrawn="1"/>
        </p:nvSpPr>
        <p:spPr>
          <a:xfrm>
            <a:off x="7709914" y="417627"/>
            <a:ext cx="1011255" cy="176005"/>
          </a:xfrm>
          <a:custGeom>
            <a:avLst/>
            <a:gdLst>
              <a:gd name="connsiteX0" fmla="*/ 0 w 8316000"/>
              <a:gd name="connsiteY0" fmla="*/ 0 h 25200"/>
              <a:gd name="connsiteX1" fmla="*/ 8316000 w 8316000"/>
              <a:gd name="connsiteY1" fmla="*/ 0 h 25200"/>
              <a:gd name="connsiteX2" fmla="*/ 8316000 w 8316000"/>
              <a:gd name="connsiteY2" fmla="*/ 25200 h 25200"/>
              <a:gd name="connsiteX3" fmla="*/ 0 w 8316000"/>
              <a:gd name="connsiteY3" fmla="*/ 25200 h 25200"/>
            </a:gdLst>
            <a:ahLst/>
            <a:cxnLst>
              <a:cxn ang="0">
                <a:pos x="connsiteX0" y="connsiteY0"/>
              </a:cxn>
              <a:cxn ang="0">
                <a:pos x="connsiteX1" y="connsiteY1"/>
              </a:cxn>
              <a:cxn ang="0">
                <a:pos x="connsiteX2" y="connsiteY2"/>
              </a:cxn>
              <a:cxn ang="0">
                <a:pos x="connsiteX3" y="connsiteY3"/>
              </a:cxn>
            </a:cxnLst>
            <a:rect l="l" t="t" r="r" b="b"/>
            <a:pathLst>
              <a:path w="8316000" h="25200">
                <a:moveTo>
                  <a:pt x="0" y="0"/>
                </a:moveTo>
                <a:lnTo>
                  <a:pt x="8316000" y="0"/>
                </a:lnTo>
                <a:lnTo>
                  <a:pt x="8316000" y="25200"/>
                </a:lnTo>
                <a:lnTo>
                  <a:pt x="0" y="25200"/>
                </a:lnTo>
                <a:close/>
              </a:path>
            </a:pathLst>
          </a:custGeom>
          <a:blipFill>
            <a:blip r:embed="rId2"/>
            <a:stretch>
              <a:fillRect/>
            </a:stretch>
          </a:blipFill>
        </p:spPr>
        <p:txBody>
          <a:bodyPr wrap="square" lIns="0" tIns="0" rIns="0" bIns="0">
            <a:noAutofit/>
          </a:bodyPr>
          <a:lstStyle>
            <a:lvl1pPr marL="0" indent="0" algn="l" defTabSz="685800" rtl="0" eaLnBrk="1" latinLnBrk="0" hangingPunct="1">
              <a:lnSpc>
                <a:spcPct val="60000"/>
              </a:lnSpc>
              <a:spcBef>
                <a:spcPts val="900"/>
              </a:spcBef>
              <a:buFont typeface="Arial" panose="020B0604020202020204" pitchFamily="34" charset="0"/>
              <a:buNone/>
              <a:defRPr sz="200" kern="1200">
                <a:noFill/>
                <a:latin typeface="+mn-lt"/>
                <a:ea typeface="+mn-ea"/>
                <a:cs typeface="+mn-cs"/>
              </a:defRPr>
            </a:lvl1pPr>
            <a:lvl2pPr marL="0" indent="0" algn="l" defTabSz="685800" rtl="0" eaLnBrk="1" latinLnBrk="0" hangingPunct="1">
              <a:lnSpc>
                <a:spcPct val="60000"/>
              </a:lnSpc>
              <a:spcBef>
                <a:spcPts val="900"/>
              </a:spcBef>
              <a:buFont typeface="Arial" panose="020B0604020202020204" pitchFamily="34" charset="0"/>
              <a:buNone/>
              <a:defRPr sz="200" kern="1200">
                <a:noFill/>
                <a:latin typeface="+mn-lt"/>
                <a:ea typeface="+mn-ea"/>
                <a:cs typeface="+mn-cs"/>
              </a:defRPr>
            </a:lvl2pPr>
            <a:lvl3pPr marL="0" indent="0" algn="l" defTabSz="685800" rtl="0" eaLnBrk="1" latinLnBrk="0" hangingPunct="1">
              <a:lnSpc>
                <a:spcPct val="60000"/>
              </a:lnSpc>
              <a:spcBef>
                <a:spcPts val="0"/>
              </a:spcBef>
              <a:buFont typeface="Arial" panose="020B0604020202020204" pitchFamily="34" charset="0"/>
              <a:buNone/>
              <a:defRPr sz="200" kern="1200">
                <a:noFill/>
                <a:latin typeface="+mn-lt"/>
                <a:ea typeface="+mn-ea"/>
                <a:cs typeface="+mn-cs"/>
              </a:defRPr>
            </a:lvl3pPr>
            <a:lvl4pPr marL="0" indent="0" algn="l" defTabSz="685800" rtl="0" eaLnBrk="1" latinLnBrk="0" hangingPunct="1">
              <a:lnSpc>
                <a:spcPct val="60000"/>
              </a:lnSpc>
              <a:spcBef>
                <a:spcPts val="600"/>
              </a:spcBef>
              <a:buFont typeface="Arial" panose="020B0604020202020204" pitchFamily="34" charset="0"/>
              <a:buNone/>
              <a:defRPr sz="200" b="0" kern="1200">
                <a:noFill/>
                <a:latin typeface="+mn-lt"/>
                <a:ea typeface="+mn-ea"/>
                <a:cs typeface="+mn-cs"/>
              </a:defRPr>
            </a:lvl4pPr>
            <a:lvl5pPr marL="0" indent="0" algn="l" defTabSz="685800" rtl="0" eaLnBrk="1" latinLnBrk="0" hangingPunct="1">
              <a:lnSpc>
                <a:spcPct val="60000"/>
              </a:lnSpc>
              <a:spcBef>
                <a:spcPts val="0"/>
              </a:spcBef>
              <a:buFont typeface="Arial" panose="020B0604020202020204" pitchFamily="34" charset="0"/>
              <a:buNone/>
              <a:defRPr sz="200" kern="1200">
                <a:noFill/>
                <a:latin typeface="+mn-lt"/>
                <a:ea typeface="+mn-ea"/>
                <a:cs typeface="+mn-cs"/>
              </a:defRPr>
            </a:lvl5pPr>
            <a:lvl6pPr marL="0" indent="0" algn="l" defTabSz="685800" rtl="0" eaLnBrk="1" latinLnBrk="0" hangingPunct="1">
              <a:lnSpc>
                <a:spcPct val="60000"/>
              </a:lnSpc>
              <a:spcBef>
                <a:spcPts val="450"/>
              </a:spcBef>
              <a:buFont typeface="Arial" panose="020B0604020202020204" pitchFamily="34" charset="0"/>
              <a:buNone/>
              <a:defRPr sz="200" kern="1200">
                <a:noFill/>
                <a:latin typeface="+mn-lt"/>
                <a:ea typeface="+mn-ea"/>
                <a:cs typeface="+mn-cs"/>
              </a:defRPr>
            </a:lvl6pPr>
            <a:lvl7pPr marL="0" indent="0" algn="l" defTabSz="685800" rtl="0" eaLnBrk="1" latinLnBrk="0" hangingPunct="1">
              <a:lnSpc>
                <a:spcPct val="60000"/>
              </a:lnSpc>
              <a:spcBef>
                <a:spcPts val="450"/>
              </a:spcBef>
              <a:buFont typeface="Arial" panose="020B0604020202020204" pitchFamily="34" charset="0"/>
              <a:buNone/>
              <a:defRPr sz="200" kern="1200">
                <a:noFill/>
                <a:latin typeface="+mn-lt"/>
                <a:ea typeface="+mn-ea"/>
                <a:cs typeface="+mn-cs"/>
              </a:defRPr>
            </a:lvl7pPr>
            <a:lvl8pPr marL="0" indent="0" algn="l" defTabSz="685800" rtl="0" eaLnBrk="1" latinLnBrk="0" hangingPunct="1">
              <a:lnSpc>
                <a:spcPct val="60000"/>
              </a:lnSpc>
              <a:spcBef>
                <a:spcPts val="450"/>
              </a:spcBef>
              <a:buFont typeface="Arial" panose="020B0604020202020204" pitchFamily="34" charset="0"/>
              <a:buNone/>
              <a:defRPr sz="200" kern="1200">
                <a:noFill/>
                <a:latin typeface="+mn-lt"/>
                <a:ea typeface="+mn-ea"/>
                <a:cs typeface="+mn-cs"/>
              </a:defRPr>
            </a:lvl8pPr>
            <a:lvl9pPr marL="0" indent="0" algn="l" defTabSz="685800" rtl="0" eaLnBrk="1" latinLnBrk="0" hangingPunct="1">
              <a:lnSpc>
                <a:spcPct val="60000"/>
              </a:lnSpc>
              <a:spcBef>
                <a:spcPts val="450"/>
              </a:spcBef>
              <a:buFont typeface="Arial" panose="020B0604020202020204" pitchFamily="34" charset="0"/>
              <a:buNone/>
              <a:defRPr sz="200" kern="1200">
                <a:noFill/>
                <a:latin typeface="+mn-lt"/>
                <a:ea typeface="+mn-ea"/>
                <a:cs typeface="+mn-cs"/>
              </a:defRPr>
            </a:lvl9pPr>
          </a:lstStyle>
          <a:p>
            <a:r>
              <a:rPr lang="en-US" sz="200"/>
              <a:t>Edit Master text styles</a:t>
            </a:r>
          </a:p>
          <a:p>
            <a:pPr lvl="1"/>
            <a:r>
              <a:rPr lang="en-US" sz="200"/>
              <a:t>Second level</a:t>
            </a:r>
          </a:p>
          <a:p>
            <a:pPr lvl="2"/>
            <a:r>
              <a:rPr lang="en-US" sz="200"/>
              <a:t>Third level</a:t>
            </a:r>
          </a:p>
          <a:p>
            <a:pPr lvl="3"/>
            <a:r>
              <a:rPr lang="en-US" sz="200"/>
              <a:t>Fourth level</a:t>
            </a:r>
          </a:p>
          <a:p>
            <a:pPr lvl="4"/>
            <a:r>
              <a:rPr lang="en-US" sz="200"/>
              <a:t>Fifth level</a:t>
            </a:r>
          </a:p>
          <a:p>
            <a:pPr lvl="5"/>
            <a:r>
              <a:rPr lang="en-US" sz="200"/>
              <a:t>Sixth level</a:t>
            </a:r>
          </a:p>
          <a:p>
            <a:pPr lvl="6"/>
            <a:r>
              <a:rPr lang="en-US" sz="200"/>
              <a:t>Seventh level</a:t>
            </a:r>
          </a:p>
          <a:p>
            <a:pPr lvl="7"/>
            <a:r>
              <a:rPr lang="en-US" sz="200"/>
              <a:t>Eighth level</a:t>
            </a:r>
          </a:p>
          <a:p>
            <a:pPr lvl="8"/>
            <a:r>
              <a:rPr lang="en-US" sz="200"/>
              <a:t>Ninth level</a:t>
            </a:r>
            <a:endParaRPr lang="en-AU" sz="200" dirty="0"/>
          </a:p>
        </p:txBody>
      </p:sp>
    </p:spTree>
    <p:extLst>
      <p:ext uri="{BB962C8B-B14F-4D97-AF65-F5344CB8AC3E}">
        <p14:creationId xmlns:p14="http://schemas.microsoft.com/office/powerpoint/2010/main" val="41381923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C">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F4F5A6E-6889-4DD3-95D0-2217BC45EEA2}"/>
              </a:ext>
            </a:extLst>
          </p:cNvPr>
          <p:cNvSpPr>
            <a:spLocks noGrp="1"/>
          </p:cNvSpPr>
          <p:nvPr>
            <p:ph type="pic" sz="quarter" idx="14" hasCustomPrompt="1"/>
          </p:nvPr>
        </p:nvSpPr>
        <p:spPr>
          <a:xfrm>
            <a:off x="4924365" y="1255116"/>
            <a:ext cx="4219636" cy="4792882"/>
          </a:xfrm>
          <a:solidFill>
            <a:schemeClr val="bg1">
              <a:lumMod val="65000"/>
            </a:schemeClr>
          </a:solidFill>
        </p:spPr>
        <p:txBody>
          <a:bodyPr lIns="360000" tIns="360000" rIns="360000" bIns="360000" anchor="t" anchorCtr="0"/>
          <a:lstStyle>
            <a:lvl1pPr algn="l">
              <a:defRPr sz="1050">
                <a:solidFill>
                  <a:schemeClr val="bg1"/>
                </a:solidFill>
              </a:defRPr>
            </a:lvl1pPr>
          </a:lstStyle>
          <a:p>
            <a:r>
              <a:rPr lang="en-US" dirty="0"/>
              <a:t>Click icon to add picture, if the icon is hidden behind title text, drag and drop the image form File Explorer, or click on the placeholder and select ‘Insert &gt; Picture’</a:t>
            </a:r>
            <a:endParaRPr lang="en-AU" dirty="0"/>
          </a:p>
        </p:txBody>
      </p:sp>
      <p:sp>
        <p:nvSpPr>
          <p:cNvPr id="2" name="Title 1"/>
          <p:cNvSpPr>
            <a:spLocks noGrp="1"/>
          </p:cNvSpPr>
          <p:nvPr>
            <p:ph type="ctrTitle" hasCustomPrompt="1"/>
          </p:nvPr>
        </p:nvSpPr>
        <p:spPr>
          <a:xfrm>
            <a:off x="361336" y="1356854"/>
            <a:ext cx="5102942" cy="2403987"/>
          </a:xfrm>
        </p:spPr>
        <p:txBody>
          <a:bodyPr anchor="b"/>
          <a:lstStyle>
            <a:lvl1pPr algn="l">
              <a:defRPr sz="4500" b="1">
                <a:solidFill>
                  <a:schemeClr val="tx2"/>
                </a:solidFill>
              </a:defRPr>
            </a:lvl1pPr>
          </a:lstStyle>
          <a:p>
            <a:r>
              <a:rPr lang="en-US" dirty="0"/>
              <a:t>Click to add Presentation title</a:t>
            </a:r>
            <a:endParaRPr lang="en-GB" dirty="0"/>
          </a:p>
        </p:txBody>
      </p:sp>
      <p:sp>
        <p:nvSpPr>
          <p:cNvPr id="6" name="Subtitle 2">
            <a:extLst>
              <a:ext uri="{FF2B5EF4-FFF2-40B4-BE49-F238E27FC236}">
                <a16:creationId xmlns:a16="http://schemas.microsoft.com/office/drawing/2014/main" id="{B113A054-12CB-4197-89CB-FBA21D5F8988}"/>
              </a:ext>
            </a:extLst>
          </p:cNvPr>
          <p:cNvSpPr>
            <a:spLocks noGrp="1"/>
          </p:cNvSpPr>
          <p:nvPr>
            <p:ph type="subTitle" idx="1" hasCustomPrompt="1"/>
          </p:nvPr>
        </p:nvSpPr>
        <p:spPr>
          <a:xfrm>
            <a:off x="361336" y="3920170"/>
            <a:ext cx="2794820" cy="1507032"/>
          </a:xfrm>
        </p:spPr>
        <p:txBody>
          <a:bodyPr/>
          <a:lstStyle>
            <a:lvl1pPr marL="0" indent="0" algn="l">
              <a:buNone/>
              <a:defRPr sz="1800" b="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add Presentation subtitle</a:t>
            </a:r>
            <a:endParaRPr lang="en-GB" dirty="0"/>
          </a:p>
        </p:txBody>
      </p:sp>
      <p:sp>
        <p:nvSpPr>
          <p:cNvPr id="13" name="Footer Placeholder 12">
            <a:extLst>
              <a:ext uri="{FF2B5EF4-FFF2-40B4-BE49-F238E27FC236}">
                <a16:creationId xmlns:a16="http://schemas.microsoft.com/office/drawing/2014/main" id="{53378D06-706B-400B-9672-207AFB63D0B2}"/>
              </a:ext>
            </a:extLst>
          </p:cNvPr>
          <p:cNvSpPr>
            <a:spLocks noGrp="1"/>
          </p:cNvSpPr>
          <p:nvPr>
            <p:ph type="ftr" sz="quarter" idx="11"/>
          </p:nvPr>
        </p:nvSpPr>
        <p:spPr/>
        <p:txBody>
          <a:bodyPr/>
          <a:lstStyle/>
          <a:p>
            <a:r>
              <a:rPr lang="en-AU"/>
              <a:t>Presentation Title. To update on all slides, select 'Insert &gt; Header &amp; Footer'</a:t>
            </a:r>
            <a:endParaRPr lang="en-GB" dirty="0"/>
          </a:p>
        </p:txBody>
      </p:sp>
    </p:spTree>
    <p:extLst>
      <p:ext uri="{BB962C8B-B14F-4D97-AF65-F5344CB8AC3E}">
        <p14:creationId xmlns:p14="http://schemas.microsoft.com/office/powerpoint/2010/main" val="4116201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2B6EE260-8842-4149-9930-1512C25D23CE}"/>
              </a:ext>
            </a:extLst>
          </p:cNvPr>
          <p:cNvSpPr/>
          <p:nvPr userDrawn="1"/>
        </p:nvSpPr>
        <p:spPr>
          <a:xfrm>
            <a:off x="-5520" y="-2"/>
            <a:ext cx="9149519" cy="6048000"/>
          </a:xfrm>
          <a:custGeom>
            <a:avLst/>
            <a:gdLst>
              <a:gd name="connsiteX0" fmla="*/ 0 w 9144000"/>
              <a:gd name="connsiteY0" fmla="*/ 0 h 6193410"/>
              <a:gd name="connsiteX1" fmla="*/ 9144000 w 9144000"/>
              <a:gd name="connsiteY1" fmla="*/ 0 h 6193410"/>
              <a:gd name="connsiteX2" fmla="*/ 9144000 w 9144000"/>
              <a:gd name="connsiteY2" fmla="*/ 6193410 h 6193410"/>
              <a:gd name="connsiteX3" fmla="*/ 0 w 9144000"/>
              <a:gd name="connsiteY3" fmla="*/ 6193410 h 6193410"/>
            </a:gdLst>
            <a:ahLst/>
            <a:cxnLst>
              <a:cxn ang="0">
                <a:pos x="connsiteX0" y="connsiteY0"/>
              </a:cxn>
              <a:cxn ang="0">
                <a:pos x="connsiteX1" y="connsiteY1"/>
              </a:cxn>
              <a:cxn ang="0">
                <a:pos x="connsiteX2" y="connsiteY2"/>
              </a:cxn>
              <a:cxn ang="0">
                <a:pos x="connsiteX3" y="connsiteY3"/>
              </a:cxn>
            </a:cxnLst>
            <a:rect l="l" t="t" r="r" b="b"/>
            <a:pathLst>
              <a:path w="9144000" h="6193410">
                <a:moveTo>
                  <a:pt x="0" y="0"/>
                </a:moveTo>
                <a:lnTo>
                  <a:pt x="9144000" y="0"/>
                </a:lnTo>
                <a:lnTo>
                  <a:pt x="9144000" y="6193410"/>
                </a:lnTo>
                <a:lnTo>
                  <a:pt x="0" y="6193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hasCustomPrompt="1"/>
          </p:nvPr>
        </p:nvSpPr>
        <p:spPr>
          <a:xfrm>
            <a:off x="361336" y="1356854"/>
            <a:ext cx="5102942" cy="2403987"/>
          </a:xfrm>
        </p:spPr>
        <p:txBody>
          <a:bodyPr anchor="b"/>
          <a:lstStyle>
            <a:lvl1pPr algn="l">
              <a:defRPr sz="4500" b="1">
                <a:solidFill>
                  <a:schemeClr val="bg1"/>
                </a:solidFill>
              </a:defRPr>
            </a:lvl1pPr>
          </a:lstStyle>
          <a:p>
            <a:r>
              <a:rPr lang="en-US" dirty="0"/>
              <a:t>Click to add Presentation title</a:t>
            </a:r>
            <a:endParaRPr lang="en-GB" dirty="0"/>
          </a:p>
        </p:txBody>
      </p:sp>
      <p:sp>
        <p:nvSpPr>
          <p:cNvPr id="13" name="Footer Placeholder 12">
            <a:extLst>
              <a:ext uri="{FF2B5EF4-FFF2-40B4-BE49-F238E27FC236}">
                <a16:creationId xmlns:a16="http://schemas.microsoft.com/office/drawing/2014/main" id="{53378D06-706B-400B-9672-207AFB63D0B2}"/>
              </a:ext>
            </a:extLst>
          </p:cNvPr>
          <p:cNvSpPr>
            <a:spLocks noGrp="1"/>
          </p:cNvSpPr>
          <p:nvPr>
            <p:ph type="ftr" sz="quarter" idx="11"/>
          </p:nvPr>
        </p:nvSpPr>
        <p:spPr/>
        <p:txBody>
          <a:bodyPr/>
          <a:lstStyle>
            <a:lvl1pPr>
              <a:defRPr>
                <a:solidFill>
                  <a:schemeClr val="bg1"/>
                </a:solidFill>
              </a:defRPr>
            </a:lvl1pPr>
          </a:lstStyle>
          <a:p>
            <a:r>
              <a:rPr lang="en-AU"/>
              <a:t>Presentation Title. To update on all slides, select 'Insert &gt; Header &amp; Footer'</a:t>
            </a:r>
            <a:endParaRPr lang="en-GB" dirty="0"/>
          </a:p>
        </p:txBody>
      </p:sp>
      <p:grpSp>
        <p:nvGrpSpPr>
          <p:cNvPr id="9" name="Group 8">
            <a:extLst>
              <a:ext uri="{FF2B5EF4-FFF2-40B4-BE49-F238E27FC236}">
                <a16:creationId xmlns:a16="http://schemas.microsoft.com/office/drawing/2014/main" id="{B8F851EC-8017-4384-A88C-24ACD1706F4F}"/>
              </a:ext>
            </a:extLst>
          </p:cNvPr>
          <p:cNvGrpSpPr/>
          <p:nvPr userDrawn="1"/>
        </p:nvGrpSpPr>
        <p:grpSpPr>
          <a:xfrm>
            <a:off x="7717389" y="424976"/>
            <a:ext cx="996871" cy="161012"/>
            <a:chOff x="7036298" y="166688"/>
            <a:chExt cx="1130300" cy="182563"/>
          </a:xfrm>
          <a:solidFill>
            <a:schemeClr val="bg1"/>
          </a:solidFill>
        </p:grpSpPr>
        <p:sp>
          <p:nvSpPr>
            <p:cNvPr id="10" name="Freeform 6">
              <a:extLst>
                <a:ext uri="{FF2B5EF4-FFF2-40B4-BE49-F238E27FC236}">
                  <a16:creationId xmlns:a16="http://schemas.microsoft.com/office/drawing/2014/main" id="{EE4D70FF-4621-4E9C-BE2F-AF9B4BF2624D}"/>
                </a:ext>
              </a:extLst>
            </p:cNvPr>
            <p:cNvSpPr>
              <a:spLocks/>
            </p:cNvSpPr>
            <p:nvPr userDrawn="1"/>
          </p:nvSpPr>
          <p:spPr bwMode="auto">
            <a:xfrm>
              <a:off x="7255373" y="171451"/>
              <a:ext cx="136525" cy="177800"/>
            </a:xfrm>
            <a:custGeom>
              <a:avLst/>
              <a:gdLst>
                <a:gd name="T0" fmla="*/ 83 w 430"/>
                <a:gd name="T1" fmla="*/ 527 h 564"/>
                <a:gd name="T2" fmla="*/ 42 w 430"/>
                <a:gd name="T3" fmla="*/ 564 h 564"/>
                <a:gd name="T4" fmla="*/ 0 w 430"/>
                <a:gd name="T5" fmla="*/ 527 h 564"/>
                <a:gd name="T6" fmla="*/ 0 w 430"/>
                <a:gd name="T7" fmla="*/ 51 h 564"/>
                <a:gd name="T8" fmla="*/ 57 w 430"/>
                <a:gd name="T9" fmla="*/ 0 h 564"/>
                <a:gd name="T10" fmla="*/ 132 w 430"/>
                <a:gd name="T11" fmla="*/ 46 h 564"/>
                <a:gd name="T12" fmla="*/ 346 w 430"/>
                <a:gd name="T13" fmla="*/ 429 h 564"/>
                <a:gd name="T14" fmla="*/ 346 w 430"/>
                <a:gd name="T15" fmla="*/ 38 h 564"/>
                <a:gd name="T16" fmla="*/ 389 w 430"/>
                <a:gd name="T17" fmla="*/ 0 h 564"/>
                <a:gd name="T18" fmla="*/ 430 w 430"/>
                <a:gd name="T19" fmla="*/ 38 h 564"/>
                <a:gd name="T20" fmla="*/ 430 w 430"/>
                <a:gd name="T21" fmla="*/ 514 h 564"/>
                <a:gd name="T22" fmla="*/ 378 w 430"/>
                <a:gd name="T23" fmla="*/ 564 h 564"/>
                <a:gd name="T24" fmla="*/ 308 w 430"/>
                <a:gd name="T25" fmla="*/ 517 h 564"/>
                <a:gd name="T26" fmla="*/ 83 w 430"/>
                <a:gd name="T27" fmla="*/ 126 h 564"/>
                <a:gd name="T28" fmla="*/ 83 w 430"/>
                <a:gd name="T29" fmla="*/ 52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0" h="564">
                  <a:moveTo>
                    <a:pt x="83" y="527"/>
                  </a:moveTo>
                  <a:cubicBezTo>
                    <a:pt x="83" y="551"/>
                    <a:pt x="70" y="564"/>
                    <a:pt x="42" y="564"/>
                  </a:cubicBezTo>
                  <a:cubicBezTo>
                    <a:pt x="14" y="564"/>
                    <a:pt x="0" y="551"/>
                    <a:pt x="0" y="527"/>
                  </a:cubicBezTo>
                  <a:cubicBezTo>
                    <a:pt x="0" y="51"/>
                    <a:pt x="0" y="51"/>
                    <a:pt x="0" y="51"/>
                  </a:cubicBezTo>
                  <a:cubicBezTo>
                    <a:pt x="0" y="17"/>
                    <a:pt x="20" y="0"/>
                    <a:pt x="57" y="0"/>
                  </a:cubicBezTo>
                  <a:cubicBezTo>
                    <a:pt x="99" y="0"/>
                    <a:pt x="118" y="20"/>
                    <a:pt x="132" y="46"/>
                  </a:cubicBezTo>
                  <a:cubicBezTo>
                    <a:pt x="346" y="429"/>
                    <a:pt x="346" y="429"/>
                    <a:pt x="346" y="429"/>
                  </a:cubicBezTo>
                  <a:cubicBezTo>
                    <a:pt x="346" y="38"/>
                    <a:pt x="346" y="38"/>
                    <a:pt x="346" y="38"/>
                  </a:cubicBezTo>
                  <a:cubicBezTo>
                    <a:pt x="346" y="13"/>
                    <a:pt x="361" y="0"/>
                    <a:pt x="389" y="0"/>
                  </a:cubicBezTo>
                  <a:cubicBezTo>
                    <a:pt x="417" y="0"/>
                    <a:pt x="430" y="13"/>
                    <a:pt x="430" y="38"/>
                  </a:cubicBezTo>
                  <a:cubicBezTo>
                    <a:pt x="430" y="514"/>
                    <a:pt x="430" y="514"/>
                    <a:pt x="430" y="514"/>
                  </a:cubicBezTo>
                  <a:cubicBezTo>
                    <a:pt x="430" y="548"/>
                    <a:pt x="412" y="564"/>
                    <a:pt x="378" y="564"/>
                  </a:cubicBezTo>
                  <a:cubicBezTo>
                    <a:pt x="342" y="564"/>
                    <a:pt x="323" y="546"/>
                    <a:pt x="308" y="517"/>
                  </a:cubicBezTo>
                  <a:cubicBezTo>
                    <a:pt x="83" y="126"/>
                    <a:pt x="83" y="126"/>
                    <a:pt x="83" y="126"/>
                  </a:cubicBezTo>
                  <a:lnTo>
                    <a:pt x="83" y="5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Freeform 7">
              <a:extLst>
                <a:ext uri="{FF2B5EF4-FFF2-40B4-BE49-F238E27FC236}">
                  <a16:creationId xmlns:a16="http://schemas.microsoft.com/office/drawing/2014/main" id="{FC1A3882-0A17-4969-8B53-BE85F262A1AA}"/>
                </a:ext>
              </a:extLst>
            </p:cNvPr>
            <p:cNvSpPr>
              <a:spLocks/>
            </p:cNvSpPr>
            <p:nvPr userDrawn="1"/>
          </p:nvSpPr>
          <p:spPr bwMode="auto">
            <a:xfrm>
              <a:off x="7455398" y="173038"/>
              <a:ext cx="117475" cy="176213"/>
            </a:xfrm>
            <a:custGeom>
              <a:avLst/>
              <a:gdLst>
                <a:gd name="T0" fmla="*/ 333 w 368"/>
                <a:gd name="T1" fmla="*/ 472 h 555"/>
                <a:gd name="T2" fmla="*/ 368 w 368"/>
                <a:gd name="T3" fmla="*/ 513 h 555"/>
                <a:gd name="T4" fmla="*/ 333 w 368"/>
                <a:gd name="T5" fmla="*/ 555 h 555"/>
                <a:gd name="T6" fmla="*/ 40 w 368"/>
                <a:gd name="T7" fmla="*/ 555 h 555"/>
                <a:gd name="T8" fmla="*/ 0 w 368"/>
                <a:gd name="T9" fmla="*/ 517 h 555"/>
                <a:gd name="T10" fmla="*/ 23 w 368"/>
                <a:gd name="T11" fmla="*/ 455 h 555"/>
                <a:gd name="T12" fmla="*/ 255 w 368"/>
                <a:gd name="T13" fmla="*/ 83 h 555"/>
                <a:gd name="T14" fmla="*/ 39 w 368"/>
                <a:gd name="T15" fmla="*/ 83 h 555"/>
                <a:gd name="T16" fmla="*/ 4 w 368"/>
                <a:gd name="T17" fmla="*/ 41 h 555"/>
                <a:gd name="T18" fmla="*/ 39 w 368"/>
                <a:gd name="T19" fmla="*/ 0 h 555"/>
                <a:gd name="T20" fmla="*/ 322 w 368"/>
                <a:gd name="T21" fmla="*/ 0 h 555"/>
                <a:gd name="T22" fmla="*/ 362 w 368"/>
                <a:gd name="T23" fmla="*/ 38 h 555"/>
                <a:gd name="T24" fmla="*/ 339 w 368"/>
                <a:gd name="T25" fmla="*/ 100 h 555"/>
                <a:gd name="T26" fmla="*/ 106 w 368"/>
                <a:gd name="T27" fmla="*/ 472 h 555"/>
                <a:gd name="T28" fmla="*/ 333 w 368"/>
                <a:gd name="T29" fmla="*/ 472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 h="555">
                  <a:moveTo>
                    <a:pt x="333" y="472"/>
                  </a:moveTo>
                  <a:cubicBezTo>
                    <a:pt x="356" y="472"/>
                    <a:pt x="368" y="486"/>
                    <a:pt x="368" y="513"/>
                  </a:cubicBezTo>
                  <a:cubicBezTo>
                    <a:pt x="368" y="542"/>
                    <a:pt x="356" y="555"/>
                    <a:pt x="333" y="555"/>
                  </a:cubicBezTo>
                  <a:cubicBezTo>
                    <a:pt x="40" y="555"/>
                    <a:pt x="40" y="555"/>
                    <a:pt x="40" y="555"/>
                  </a:cubicBezTo>
                  <a:cubicBezTo>
                    <a:pt x="13" y="555"/>
                    <a:pt x="0" y="542"/>
                    <a:pt x="0" y="517"/>
                  </a:cubicBezTo>
                  <a:cubicBezTo>
                    <a:pt x="0" y="494"/>
                    <a:pt x="10" y="477"/>
                    <a:pt x="23" y="455"/>
                  </a:cubicBezTo>
                  <a:cubicBezTo>
                    <a:pt x="255" y="83"/>
                    <a:pt x="255" y="83"/>
                    <a:pt x="255" y="83"/>
                  </a:cubicBezTo>
                  <a:cubicBezTo>
                    <a:pt x="39" y="83"/>
                    <a:pt x="39" y="83"/>
                    <a:pt x="39" y="83"/>
                  </a:cubicBezTo>
                  <a:cubicBezTo>
                    <a:pt x="16" y="83"/>
                    <a:pt x="4" y="69"/>
                    <a:pt x="4" y="41"/>
                  </a:cubicBezTo>
                  <a:cubicBezTo>
                    <a:pt x="4" y="13"/>
                    <a:pt x="16" y="0"/>
                    <a:pt x="39" y="0"/>
                  </a:cubicBezTo>
                  <a:cubicBezTo>
                    <a:pt x="322" y="0"/>
                    <a:pt x="322" y="0"/>
                    <a:pt x="322" y="0"/>
                  </a:cubicBezTo>
                  <a:cubicBezTo>
                    <a:pt x="349" y="0"/>
                    <a:pt x="362" y="13"/>
                    <a:pt x="362" y="38"/>
                  </a:cubicBezTo>
                  <a:cubicBezTo>
                    <a:pt x="362" y="61"/>
                    <a:pt x="352" y="78"/>
                    <a:pt x="339" y="100"/>
                  </a:cubicBezTo>
                  <a:cubicBezTo>
                    <a:pt x="106" y="472"/>
                    <a:pt x="106" y="472"/>
                    <a:pt x="106" y="472"/>
                  </a:cubicBezTo>
                  <a:lnTo>
                    <a:pt x="333" y="4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2" name="Freeform 8">
              <a:extLst>
                <a:ext uri="{FF2B5EF4-FFF2-40B4-BE49-F238E27FC236}">
                  <a16:creationId xmlns:a16="http://schemas.microsoft.com/office/drawing/2014/main" id="{F8F4B680-F7BC-46E0-92C9-B14C90EEB491}"/>
                </a:ext>
              </a:extLst>
            </p:cNvPr>
            <p:cNvSpPr>
              <a:spLocks/>
            </p:cNvSpPr>
            <p:nvPr userDrawn="1"/>
          </p:nvSpPr>
          <p:spPr bwMode="auto">
            <a:xfrm>
              <a:off x="7634786" y="168276"/>
              <a:ext cx="109538" cy="180975"/>
            </a:xfrm>
            <a:custGeom>
              <a:avLst/>
              <a:gdLst>
                <a:gd name="T0" fmla="*/ 8 w 345"/>
                <a:gd name="T1" fmla="*/ 154 h 574"/>
                <a:gd name="T2" fmla="*/ 181 w 345"/>
                <a:gd name="T3" fmla="*/ 0 h 574"/>
                <a:gd name="T4" fmla="*/ 306 w 345"/>
                <a:gd name="T5" fmla="*/ 37 h 574"/>
                <a:gd name="T6" fmla="*/ 334 w 345"/>
                <a:gd name="T7" fmla="*/ 76 h 574"/>
                <a:gd name="T8" fmla="*/ 298 w 345"/>
                <a:gd name="T9" fmla="*/ 123 h 574"/>
                <a:gd name="T10" fmla="*/ 266 w 345"/>
                <a:gd name="T11" fmla="*/ 109 h 574"/>
                <a:gd name="T12" fmla="*/ 181 w 345"/>
                <a:gd name="T13" fmla="*/ 81 h 574"/>
                <a:gd name="T14" fmla="*/ 95 w 345"/>
                <a:gd name="T15" fmla="*/ 149 h 574"/>
                <a:gd name="T16" fmla="*/ 345 w 345"/>
                <a:gd name="T17" fmla="*/ 411 h 574"/>
                <a:gd name="T18" fmla="*/ 165 w 345"/>
                <a:gd name="T19" fmla="*/ 574 h 574"/>
                <a:gd name="T20" fmla="*/ 29 w 345"/>
                <a:gd name="T21" fmla="*/ 532 h 574"/>
                <a:gd name="T22" fmla="*/ 0 w 345"/>
                <a:gd name="T23" fmla="*/ 489 h 574"/>
                <a:gd name="T24" fmla="*/ 39 w 345"/>
                <a:gd name="T25" fmla="*/ 442 h 574"/>
                <a:gd name="T26" fmla="*/ 72 w 345"/>
                <a:gd name="T27" fmla="*/ 459 h 574"/>
                <a:gd name="T28" fmla="*/ 165 w 345"/>
                <a:gd name="T29" fmla="*/ 493 h 574"/>
                <a:gd name="T30" fmla="*/ 259 w 345"/>
                <a:gd name="T31" fmla="*/ 416 h 574"/>
                <a:gd name="T32" fmla="*/ 8 w 345"/>
                <a:gd name="T33" fmla="*/ 15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5" h="574">
                  <a:moveTo>
                    <a:pt x="8" y="154"/>
                  </a:moveTo>
                  <a:cubicBezTo>
                    <a:pt x="8" y="61"/>
                    <a:pt x="78" y="0"/>
                    <a:pt x="181" y="0"/>
                  </a:cubicBezTo>
                  <a:cubicBezTo>
                    <a:pt x="222" y="0"/>
                    <a:pt x="266" y="9"/>
                    <a:pt x="306" y="37"/>
                  </a:cubicBezTo>
                  <a:cubicBezTo>
                    <a:pt x="326" y="50"/>
                    <a:pt x="334" y="61"/>
                    <a:pt x="334" y="76"/>
                  </a:cubicBezTo>
                  <a:cubicBezTo>
                    <a:pt x="334" y="97"/>
                    <a:pt x="318" y="123"/>
                    <a:pt x="298" y="123"/>
                  </a:cubicBezTo>
                  <a:cubicBezTo>
                    <a:pt x="290" y="123"/>
                    <a:pt x="282" y="118"/>
                    <a:pt x="266" y="109"/>
                  </a:cubicBezTo>
                  <a:cubicBezTo>
                    <a:pt x="238" y="92"/>
                    <a:pt x="212" y="81"/>
                    <a:pt x="181" y="81"/>
                  </a:cubicBezTo>
                  <a:cubicBezTo>
                    <a:pt x="126" y="81"/>
                    <a:pt x="95" y="110"/>
                    <a:pt x="95" y="149"/>
                  </a:cubicBezTo>
                  <a:cubicBezTo>
                    <a:pt x="95" y="251"/>
                    <a:pt x="345" y="229"/>
                    <a:pt x="345" y="411"/>
                  </a:cubicBezTo>
                  <a:cubicBezTo>
                    <a:pt x="345" y="514"/>
                    <a:pt x="267" y="574"/>
                    <a:pt x="165" y="574"/>
                  </a:cubicBezTo>
                  <a:cubicBezTo>
                    <a:pt x="110" y="574"/>
                    <a:pt x="60" y="556"/>
                    <a:pt x="29" y="532"/>
                  </a:cubicBezTo>
                  <a:cubicBezTo>
                    <a:pt x="11" y="517"/>
                    <a:pt x="0" y="504"/>
                    <a:pt x="0" y="489"/>
                  </a:cubicBezTo>
                  <a:cubicBezTo>
                    <a:pt x="0" y="467"/>
                    <a:pt x="19" y="442"/>
                    <a:pt x="39" y="442"/>
                  </a:cubicBezTo>
                  <a:cubicBezTo>
                    <a:pt x="48" y="442"/>
                    <a:pt x="56" y="448"/>
                    <a:pt x="72" y="459"/>
                  </a:cubicBezTo>
                  <a:cubicBezTo>
                    <a:pt x="99" y="478"/>
                    <a:pt x="127" y="493"/>
                    <a:pt x="165" y="493"/>
                  </a:cubicBezTo>
                  <a:cubicBezTo>
                    <a:pt x="220" y="493"/>
                    <a:pt x="259" y="463"/>
                    <a:pt x="259" y="416"/>
                  </a:cubicBezTo>
                  <a:cubicBezTo>
                    <a:pt x="259" y="302"/>
                    <a:pt x="8" y="327"/>
                    <a:pt x="8" y="15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Freeform 9">
              <a:extLst>
                <a:ext uri="{FF2B5EF4-FFF2-40B4-BE49-F238E27FC236}">
                  <a16:creationId xmlns:a16="http://schemas.microsoft.com/office/drawing/2014/main" id="{6DA7BC24-655C-436F-AA14-8211B3709556}"/>
                </a:ext>
              </a:extLst>
            </p:cNvPr>
            <p:cNvSpPr>
              <a:spLocks noEditPoints="1"/>
            </p:cNvSpPr>
            <p:nvPr userDrawn="1"/>
          </p:nvSpPr>
          <p:spPr bwMode="auto">
            <a:xfrm>
              <a:off x="7807823" y="166688"/>
              <a:ext cx="158750" cy="182563"/>
            </a:xfrm>
            <a:custGeom>
              <a:avLst/>
              <a:gdLst>
                <a:gd name="T0" fmla="*/ 252 w 504"/>
                <a:gd name="T1" fmla="*/ 495 h 576"/>
                <a:gd name="T2" fmla="*/ 414 w 504"/>
                <a:gd name="T3" fmla="*/ 288 h 576"/>
                <a:gd name="T4" fmla="*/ 252 w 504"/>
                <a:gd name="T5" fmla="*/ 81 h 576"/>
                <a:gd name="T6" fmla="*/ 90 w 504"/>
                <a:gd name="T7" fmla="*/ 288 h 576"/>
                <a:gd name="T8" fmla="*/ 252 w 504"/>
                <a:gd name="T9" fmla="*/ 495 h 576"/>
                <a:gd name="T10" fmla="*/ 252 w 504"/>
                <a:gd name="T11" fmla="*/ 0 h 576"/>
                <a:gd name="T12" fmla="*/ 504 w 504"/>
                <a:gd name="T13" fmla="*/ 288 h 576"/>
                <a:gd name="T14" fmla="*/ 252 w 504"/>
                <a:gd name="T15" fmla="*/ 576 h 576"/>
                <a:gd name="T16" fmla="*/ 0 w 504"/>
                <a:gd name="T17" fmla="*/ 288 h 576"/>
                <a:gd name="T18" fmla="*/ 252 w 504"/>
                <a:gd name="T19"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4" h="576">
                  <a:moveTo>
                    <a:pt x="252" y="495"/>
                  </a:moveTo>
                  <a:cubicBezTo>
                    <a:pt x="349" y="495"/>
                    <a:pt x="414" y="416"/>
                    <a:pt x="414" y="288"/>
                  </a:cubicBezTo>
                  <a:cubicBezTo>
                    <a:pt x="414" y="160"/>
                    <a:pt x="349" y="81"/>
                    <a:pt x="252" y="81"/>
                  </a:cubicBezTo>
                  <a:cubicBezTo>
                    <a:pt x="155" y="81"/>
                    <a:pt x="90" y="160"/>
                    <a:pt x="90" y="288"/>
                  </a:cubicBezTo>
                  <a:cubicBezTo>
                    <a:pt x="90" y="416"/>
                    <a:pt x="155" y="495"/>
                    <a:pt x="252" y="495"/>
                  </a:cubicBezTo>
                  <a:moveTo>
                    <a:pt x="252" y="0"/>
                  </a:moveTo>
                  <a:cubicBezTo>
                    <a:pt x="404" y="0"/>
                    <a:pt x="504" y="112"/>
                    <a:pt x="504" y="288"/>
                  </a:cubicBezTo>
                  <a:cubicBezTo>
                    <a:pt x="504" y="464"/>
                    <a:pt x="404" y="576"/>
                    <a:pt x="252" y="576"/>
                  </a:cubicBezTo>
                  <a:cubicBezTo>
                    <a:pt x="100" y="576"/>
                    <a:pt x="0" y="464"/>
                    <a:pt x="0" y="288"/>
                  </a:cubicBezTo>
                  <a:cubicBezTo>
                    <a:pt x="0" y="112"/>
                    <a:pt x="100" y="0"/>
                    <a:pt x="2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5" name="Freeform 10">
              <a:extLst>
                <a:ext uri="{FF2B5EF4-FFF2-40B4-BE49-F238E27FC236}">
                  <a16:creationId xmlns:a16="http://schemas.microsoft.com/office/drawing/2014/main" id="{56355F51-DE84-4C18-A470-9A85904416FA}"/>
                </a:ext>
              </a:extLst>
            </p:cNvPr>
            <p:cNvSpPr>
              <a:spLocks/>
            </p:cNvSpPr>
            <p:nvPr userDrawn="1"/>
          </p:nvSpPr>
          <p:spPr bwMode="auto">
            <a:xfrm>
              <a:off x="8030073" y="168276"/>
              <a:ext cx="136525" cy="180975"/>
            </a:xfrm>
            <a:custGeom>
              <a:avLst/>
              <a:gdLst>
                <a:gd name="T0" fmla="*/ 270 w 431"/>
                <a:gd name="T1" fmla="*/ 359 h 571"/>
                <a:gd name="T2" fmla="*/ 235 w 431"/>
                <a:gd name="T3" fmla="*/ 317 h 571"/>
                <a:gd name="T4" fmla="*/ 270 w 431"/>
                <a:gd name="T5" fmla="*/ 276 h 571"/>
                <a:gd name="T6" fmla="*/ 387 w 431"/>
                <a:gd name="T7" fmla="*/ 276 h 571"/>
                <a:gd name="T8" fmla="*/ 431 w 431"/>
                <a:gd name="T9" fmla="*/ 323 h 571"/>
                <a:gd name="T10" fmla="*/ 431 w 431"/>
                <a:gd name="T11" fmla="*/ 487 h 571"/>
                <a:gd name="T12" fmla="*/ 391 w 431"/>
                <a:gd name="T13" fmla="*/ 546 h 571"/>
                <a:gd name="T14" fmla="*/ 259 w 431"/>
                <a:gd name="T15" fmla="*/ 571 h 571"/>
                <a:gd name="T16" fmla="*/ 0 w 431"/>
                <a:gd name="T17" fmla="*/ 286 h 571"/>
                <a:gd name="T18" fmla="*/ 256 w 431"/>
                <a:gd name="T19" fmla="*/ 0 h 571"/>
                <a:gd name="T20" fmla="*/ 389 w 431"/>
                <a:gd name="T21" fmla="*/ 36 h 571"/>
                <a:gd name="T22" fmla="*/ 427 w 431"/>
                <a:gd name="T23" fmla="*/ 83 h 571"/>
                <a:gd name="T24" fmla="*/ 388 w 431"/>
                <a:gd name="T25" fmla="*/ 128 h 571"/>
                <a:gd name="T26" fmla="*/ 350 w 431"/>
                <a:gd name="T27" fmla="*/ 108 h 571"/>
                <a:gd name="T28" fmla="*/ 256 w 431"/>
                <a:gd name="T29" fmla="*/ 82 h 571"/>
                <a:gd name="T30" fmla="*/ 90 w 431"/>
                <a:gd name="T31" fmla="*/ 283 h 571"/>
                <a:gd name="T32" fmla="*/ 262 w 431"/>
                <a:gd name="T33" fmla="*/ 490 h 571"/>
                <a:gd name="T34" fmla="*/ 345 w 431"/>
                <a:gd name="T35" fmla="*/ 475 h 571"/>
                <a:gd name="T36" fmla="*/ 345 w 431"/>
                <a:gd name="T37" fmla="*/ 359 h 571"/>
                <a:gd name="T38" fmla="*/ 270 w 431"/>
                <a:gd name="T39" fmla="*/ 359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1" h="571">
                  <a:moveTo>
                    <a:pt x="270" y="359"/>
                  </a:moveTo>
                  <a:cubicBezTo>
                    <a:pt x="247" y="359"/>
                    <a:pt x="235" y="346"/>
                    <a:pt x="235" y="317"/>
                  </a:cubicBezTo>
                  <a:cubicBezTo>
                    <a:pt x="235" y="289"/>
                    <a:pt x="247" y="276"/>
                    <a:pt x="270" y="276"/>
                  </a:cubicBezTo>
                  <a:cubicBezTo>
                    <a:pt x="387" y="276"/>
                    <a:pt x="387" y="276"/>
                    <a:pt x="387" y="276"/>
                  </a:cubicBezTo>
                  <a:cubicBezTo>
                    <a:pt x="418" y="276"/>
                    <a:pt x="431" y="290"/>
                    <a:pt x="431" y="323"/>
                  </a:cubicBezTo>
                  <a:cubicBezTo>
                    <a:pt x="431" y="487"/>
                    <a:pt x="431" y="487"/>
                    <a:pt x="431" y="487"/>
                  </a:cubicBezTo>
                  <a:cubicBezTo>
                    <a:pt x="431" y="516"/>
                    <a:pt x="423" y="531"/>
                    <a:pt x="391" y="546"/>
                  </a:cubicBezTo>
                  <a:cubicBezTo>
                    <a:pt x="360" y="560"/>
                    <a:pt x="309" y="571"/>
                    <a:pt x="259" y="571"/>
                  </a:cubicBezTo>
                  <a:cubicBezTo>
                    <a:pt x="109" y="571"/>
                    <a:pt x="0" y="470"/>
                    <a:pt x="0" y="286"/>
                  </a:cubicBezTo>
                  <a:cubicBezTo>
                    <a:pt x="0" y="103"/>
                    <a:pt x="108" y="0"/>
                    <a:pt x="256" y="0"/>
                  </a:cubicBezTo>
                  <a:cubicBezTo>
                    <a:pt x="306" y="0"/>
                    <a:pt x="352" y="12"/>
                    <a:pt x="389" y="36"/>
                  </a:cubicBezTo>
                  <a:cubicBezTo>
                    <a:pt x="415" y="53"/>
                    <a:pt x="427" y="67"/>
                    <a:pt x="427" y="83"/>
                  </a:cubicBezTo>
                  <a:cubicBezTo>
                    <a:pt x="427" y="103"/>
                    <a:pt x="408" y="128"/>
                    <a:pt x="388" y="128"/>
                  </a:cubicBezTo>
                  <a:cubicBezTo>
                    <a:pt x="377" y="128"/>
                    <a:pt x="368" y="119"/>
                    <a:pt x="350" y="108"/>
                  </a:cubicBezTo>
                  <a:cubicBezTo>
                    <a:pt x="324" y="92"/>
                    <a:pt x="292" y="82"/>
                    <a:pt x="256" y="82"/>
                  </a:cubicBezTo>
                  <a:cubicBezTo>
                    <a:pt x="156" y="82"/>
                    <a:pt x="90" y="154"/>
                    <a:pt x="90" y="283"/>
                  </a:cubicBezTo>
                  <a:cubicBezTo>
                    <a:pt x="90" y="416"/>
                    <a:pt x="160" y="490"/>
                    <a:pt x="262" y="490"/>
                  </a:cubicBezTo>
                  <a:cubicBezTo>
                    <a:pt x="293" y="490"/>
                    <a:pt x="324" y="483"/>
                    <a:pt x="345" y="475"/>
                  </a:cubicBezTo>
                  <a:cubicBezTo>
                    <a:pt x="345" y="359"/>
                    <a:pt x="345" y="359"/>
                    <a:pt x="345" y="359"/>
                  </a:cubicBezTo>
                  <a:lnTo>
                    <a:pt x="270" y="35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11">
              <a:extLst>
                <a:ext uri="{FF2B5EF4-FFF2-40B4-BE49-F238E27FC236}">
                  <a16:creationId xmlns:a16="http://schemas.microsoft.com/office/drawing/2014/main" id="{49DFA268-A142-4C73-A881-4C5BCECA1AA5}"/>
                </a:ext>
              </a:extLst>
            </p:cNvPr>
            <p:cNvSpPr>
              <a:spLocks/>
            </p:cNvSpPr>
            <p:nvPr userDrawn="1"/>
          </p:nvSpPr>
          <p:spPr bwMode="auto">
            <a:xfrm>
              <a:off x="7036298" y="171451"/>
              <a:ext cx="146050" cy="177800"/>
            </a:xfrm>
            <a:custGeom>
              <a:avLst/>
              <a:gdLst>
                <a:gd name="T0" fmla="*/ 453 w 460"/>
                <a:gd name="T1" fmla="*/ 506 h 564"/>
                <a:gd name="T2" fmla="*/ 292 w 460"/>
                <a:gd name="T3" fmla="*/ 49 h 564"/>
                <a:gd name="T4" fmla="*/ 231 w 460"/>
                <a:gd name="T5" fmla="*/ 0 h 564"/>
                <a:gd name="T6" fmla="*/ 170 w 460"/>
                <a:gd name="T7" fmla="*/ 49 h 564"/>
                <a:gd name="T8" fmla="*/ 7 w 460"/>
                <a:gd name="T9" fmla="*/ 506 h 564"/>
                <a:gd name="T10" fmla="*/ 0 w 460"/>
                <a:gd name="T11" fmla="*/ 538 h 564"/>
                <a:gd name="T12" fmla="*/ 40 w 460"/>
                <a:gd name="T13" fmla="*/ 564 h 564"/>
                <a:gd name="T14" fmla="*/ 88 w 460"/>
                <a:gd name="T15" fmla="*/ 531 h 564"/>
                <a:gd name="T16" fmla="*/ 229 w 460"/>
                <a:gd name="T17" fmla="*/ 116 h 564"/>
                <a:gd name="T18" fmla="*/ 368 w 460"/>
                <a:gd name="T19" fmla="*/ 531 h 564"/>
                <a:gd name="T20" fmla="*/ 418 w 460"/>
                <a:gd name="T21" fmla="*/ 564 h 564"/>
                <a:gd name="T22" fmla="*/ 460 w 460"/>
                <a:gd name="T23" fmla="*/ 538 h 564"/>
                <a:gd name="T24" fmla="*/ 453 w 460"/>
                <a:gd name="T25" fmla="*/ 506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0" h="564">
                  <a:moveTo>
                    <a:pt x="453" y="506"/>
                  </a:moveTo>
                  <a:cubicBezTo>
                    <a:pt x="292" y="49"/>
                    <a:pt x="292" y="49"/>
                    <a:pt x="292" y="49"/>
                  </a:cubicBezTo>
                  <a:cubicBezTo>
                    <a:pt x="280" y="12"/>
                    <a:pt x="267" y="0"/>
                    <a:pt x="231" y="0"/>
                  </a:cubicBezTo>
                  <a:cubicBezTo>
                    <a:pt x="195" y="0"/>
                    <a:pt x="183" y="12"/>
                    <a:pt x="170" y="49"/>
                  </a:cubicBezTo>
                  <a:cubicBezTo>
                    <a:pt x="7" y="506"/>
                    <a:pt x="7" y="506"/>
                    <a:pt x="7" y="506"/>
                  </a:cubicBezTo>
                  <a:cubicBezTo>
                    <a:pt x="4" y="515"/>
                    <a:pt x="0" y="528"/>
                    <a:pt x="0" y="538"/>
                  </a:cubicBezTo>
                  <a:cubicBezTo>
                    <a:pt x="0" y="553"/>
                    <a:pt x="10" y="564"/>
                    <a:pt x="40" y="564"/>
                  </a:cubicBezTo>
                  <a:cubicBezTo>
                    <a:pt x="70" y="564"/>
                    <a:pt x="81" y="553"/>
                    <a:pt x="88" y="531"/>
                  </a:cubicBezTo>
                  <a:cubicBezTo>
                    <a:pt x="229" y="116"/>
                    <a:pt x="229" y="116"/>
                    <a:pt x="229" y="116"/>
                  </a:cubicBezTo>
                  <a:cubicBezTo>
                    <a:pt x="368" y="531"/>
                    <a:pt x="368" y="531"/>
                    <a:pt x="368" y="531"/>
                  </a:cubicBezTo>
                  <a:cubicBezTo>
                    <a:pt x="375" y="552"/>
                    <a:pt x="385" y="564"/>
                    <a:pt x="418" y="564"/>
                  </a:cubicBezTo>
                  <a:cubicBezTo>
                    <a:pt x="450" y="564"/>
                    <a:pt x="460" y="553"/>
                    <a:pt x="460" y="538"/>
                  </a:cubicBezTo>
                  <a:cubicBezTo>
                    <a:pt x="460" y="528"/>
                    <a:pt x="456" y="515"/>
                    <a:pt x="453" y="50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17" name="Rectangle 16">
            <a:extLst>
              <a:ext uri="{FF2B5EF4-FFF2-40B4-BE49-F238E27FC236}">
                <a16:creationId xmlns:a16="http://schemas.microsoft.com/office/drawing/2014/main" id="{D0FEE40D-46EE-46C5-B16F-212F3C22273B}"/>
              </a:ext>
            </a:extLst>
          </p:cNvPr>
          <p:cNvSpPr/>
          <p:nvPr userDrawn="1"/>
        </p:nvSpPr>
        <p:spPr>
          <a:xfrm>
            <a:off x="408482" y="771664"/>
            <a:ext cx="8316000" cy="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7" name="Picture 6">
            <a:extLst>
              <a:ext uri="{FF2B5EF4-FFF2-40B4-BE49-F238E27FC236}">
                <a16:creationId xmlns:a16="http://schemas.microsoft.com/office/drawing/2014/main" id="{763E48F2-9E3E-4C90-B3F9-B2F61CEA4F34}"/>
              </a:ext>
            </a:extLst>
          </p:cNvPr>
          <p:cNvPicPr>
            <a:picLocks noChangeAspect="1"/>
          </p:cNvPicPr>
          <p:nvPr userDrawn="1"/>
        </p:nvPicPr>
        <p:blipFill>
          <a:blip r:embed="rId2"/>
          <a:stretch>
            <a:fillRect/>
          </a:stretch>
        </p:blipFill>
        <p:spPr>
          <a:xfrm>
            <a:off x="4487995" y="1560695"/>
            <a:ext cx="3702627" cy="3729266"/>
          </a:xfrm>
          <a:prstGeom prst="rect">
            <a:avLst/>
          </a:prstGeom>
        </p:spPr>
      </p:pic>
    </p:spTree>
    <p:extLst>
      <p:ext uri="{BB962C8B-B14F-4D97-AF65-F5344CB8AC3E}">
        <p14:creationId xmlns:p14="http://schemas.microsoft.com/office/powerpoint/2010/main" val="3518155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B">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2B6EE260-8842-4149-9930-1512C25D23CE}"/>
              </a:ext>
            </a:extLst>
          </p:cNvPr>
          <p:cNvSpPr/>
          <p:nvPr userDrawn="1"/>
        </p:nvSpPr>
        <p:spPr>
          <a:xfrm>
            <a:off x="-5520" y="-2"/>
            <a:ext cx="9149519" cy="6048000"/>
          </a:xfrm>
          <a:custGeom>
            <a:avLst/>
            <a:gdLst>
              <a:gd name="connsiteX0" fmla="*/ 0 w 9144000"/>
              <a:gd name="connsiteY0" fmla="*/ 0 h 6193410"/>
              <a:gd name="connsiteX1" fmla="*/ 9144000 w 9144000"/>
              <a:gd name="connsiteY1" fmla="*/ 0 h 6193410"/>
              <a:gd name="connsiteX2" fmla="*/ 9144000 w 9144000"/>
              <a:gd name="connsiteY2" fmla="*/ 6193410 h 6193410"/>
              <a:gd name="connsiteX3" fmla="*/ 0 w 9144000"/>
              <a:gd name="connsiteY3" fmla="*/ 6193410 h 6193410"/>
            </a:gdLst>
            <a:ahLst/>
            <a:cxnLst>
              <a:cxn ang="0">
                <a:pos x="connsiteX0" y="connsiteY0"/>
              </a:cxn>
              <a:cxn ang="0">
                <a:pos x="connsiteX1" y="connsiteY1"/>
              </a:cxn>
              <a:cxn ang="0">
                <a:pos x="connsiteX2" y="connsiteY2"/>
              </a:cxn>
              <a:cxn ang="0">
                <a:pos x="connsiteX3" y="connsiteY3"/>
              </a:cxn>
            </a:cxnLst>
            <a:rect l="l" t="t" r="r" b="b"/>
            <a:pathLst>
              <a:path w="9144000" h="6193410">
                <a:moveTo>
                  <a:pt x="0" y="0"/>
                </a:moveTo>
                <a:lnTo>
                  <a:pt x="9144000" y="0"/>
                </a:lnTo>
                <a:lnTo>
                  <a:pt x="9144000" y="6193410"/>
                </a:lnTo>
                <a:lnTo>
                  <a:pt x="0" y="619341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hasCustomPrompt="1"/>
          </p:nvPr>
        </p:nvSpPr>
        <p:spPr>
          <a:xfrm>
            <a:off x="361336" y="1356854"/>
            <a:ext cx="5102942" cy="2403987"/>
          </a:xfrm>
        </p:spPr>
        <p:txBody>
          <a:bodyPr anchor="b"/>
          <a:lstStyle>
            <a:lvl1pPr algn="l">
              <a:defRPr sz="4500" b="1">
                <a:solidFill>
                  <a:schemeClr val="bg1"/>
                </a:solidFill>
              </a:defRPr>
            </a:lvl1pPr>
          </a:lstStyle>
          <a:p>
            <a:r>
              <a:rPr lang="en-US" dirty="0"/>
              <a:t>Click to add Presentation title</a:t>
            </a:r>
            <a:endParaRPr lang="en-GB" dirty="0"/>
          </a:p>
        </p:txBody>
      </p:sp>
      <p:sp>
        <p:nvSpPr>
          <p:cNvPr id="13" name="Footer Placeholder 12">
            <a:extLst>
              <a:ext uri="{FF2B5EF4-FFF2-40B4-BE49-F238E27FC236}">
                <a16:creationId xmlns:a16="http://schemas.microsoft.com/office/drawing/2014/main" id="{53378D06-706B-400B-9672-207AFB63D0B2}"/>
              </a:ext>
            </a:extLst>
          </p:cNvPr>
          <p:cNvSpPr>
            <a:spLocks noGrp="1"/>
          </p:cNvSpPr>
          <p:nvPr>
            <p:ph type="ftr" sz="quarter" idx="11"/>
          </p:nvPr>
        </p:nvSpPr>
        <p:spPr/>
        <p:txBody>
          <a:bodyPr/>
          <a:lstStyle>
            <a:lvl1pPr>
              <a:defRPr>
                <a:solidFill>
                  <a:schemeClr val="bg1"/>
                </a:solidFill>
              </a:defRPr>
            </a:lvl1pPr>
          </a:lstStyle>
          <a:p>
            <a:r>
              <a:rPr lang="en-AU"/>
              <a:t>Presentation Title. To update on all slides, select 'Insert &gt; Header &amp; Footer'</a:t>
            </a:r>
            <a:endParaRPr lang="en-GB" dirty="0"/>
          </a:p>
        </p:txBody>
      </p:sp>
      <p:grpSp>
        <p:nvGrpSpPr>
          <p:cNvPr id="9" name="Group 8">
            <a:extLst>
              <a:ext uri="{FF2B5EF4-FFF2-40B4-BE49-F238E27FC236}">
                <a16:creationId xmlns:a16="http://schemas.microsoft.com/office/drawing/2014/main" id="{B8F851EC-8017-4384-A88C-24ACD1706F4F}"/>
              </a:ext>
            </a:extLst>
          </p:cNvPr>
          <p:cNvGrpSpPr/>
          <p:nvPr userDrawn="1"/>
        </p:nvGrpSpPr>
        <p:grpSpPr>
          <a:xfrm>
            <a:off x="7717389" y="424976"/>
            <a:ext cx="996871" cy="161012"/>
            <a:chOff x="7036298" y="166688"/>
            <a:chExt cx="1130300" cy="182563"/>
          </a:xfrm>
          <a:solidFill>
            <a:schemeClr val="bg1"/>
          </a:solidFill>
        </p:grpSpPr>
        <p:sp>
          <p:nvSpPr>
            <p:cNvPr id="10" name="Freeform 6">
              <a:extLst>
                <a:ext uri="{FF2B5EF4-FFF2-40B4-BE49-F238E27FC236}">
                  <a16:creationId xmlns:a16="http://schemas.microsoft.com/office/drawing/2014/main" id="{EE4D70FF-4621-4E9C-BE2F-AF9B4BF2624D}"/>
                </a:ext>
              </a:extLst>
            </p:cNvPr>
            <p:cNvSpPr>
              <a:spLocks/>
            </p:cNvSpPr>
            <p:nvPr userDrawn="1"/>
          </p:nvSpPr>
          <p:spPr bwMode="auto">
            <a:xfrm>
              <a:off x="7255373" y="171451"/>
              <a:ext cx="136525" cy="177800"/>
            </a:xfrm>
            <a:custGeom>
              <a:avLst/>
              <a:gdLst>
                <a:gd name="T0" fmla="*/ 83 w 430"/>
                <a:gd name="T1" fmla="*/ 527 h 564"/>
                <a:gd name="T2" fmla="*/ 42 w 430"/>
                <a:gd name="T3" fmla="*/ 564 h 564"/>
                <a:gd name="T4" fmla="*/ 0 w 430"/>
                <a:gd name="T5" fmla="*/ 527 h 564"/>
                <a:gd name="T6" fmla="*/ 0 w 430"/>
                <a:gd name="T7" fmla="*/ 51 h 564"/>
                <a:gd name="T8" fmla="*/ 57 w 430"/>
                <a:gd name="T9" fmla="*/ 0 h 564"/>
                <a:gd name="T10" fmla="*/ 132 w 430"/>
                <a:gd name="T11" fmla="*/ 46 h 564"/>
                <a:gd name="T12" fmla="*/ 346 w 430"/>
                <a:gd name="T13" fmla="*/ 429 h 564"/>
                <a:gd name="T14" fmla="*/ 346 w 430"/>
                <a:gd name="T15" fmla="*/ 38 h 564"/>
                <a:gd name="T16" fmla="*/ 389 w 430"/>
                <a:gd name="T17" fmla="*/ 0 h 564"/>
                <a:gd name="T18" fmla="*/ 430 w 430"/>
                <a:gd name="T19" fmla="*/ 38 h 564"/>
                <a:gd name="T20" fmla="*/ 430 w 430"/>
                <a:gd name="T21" fmla="*/ 514 h 564"/>
                <a:gd name="T22" fmla="*/ 378 w 430"/>
                <a:gd name="T23" fmla="*/ 564 h 564"/>
                <a:gd name="T24" fmla="*/ 308 w 430"/>
                <a:gd name="T25" fmla="*/ 517 h 564"/>
                <a:gd name="T26" fmla="*/ 83 w 430"/>
                <a:gd name="T27" fmla="*/ 126 h 564"/>
                <a:gd name="T28" fmla="*/ 83 w 430"/>
                <a:gd name="T29" fmla="*/ 52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0" h="564">
                  <a:moveTo>
                    <a:pt x="83" y="527"/>
                  </a:moveTo>
                  <a:cubicBezTo>
                    <a:pt x="83" y="551"/>
                    <a:pt x="70" y="564"/>
                    <a:pt x="42" y="564"/>
                  </a:cubicBezTo>
                  <a:cubicBezTo>
                    <a:pt x="14" y="564"/>
                    <a:pt x="0" y="551"/>
                    <a:pt x="0" y="527"/>
                  </a:cubicBezTo>
                  <a:cubicBezTo>
                    <a:pt x="0" y="51"/>
                    <a:pt x="0" y="51"/>
                    <a:pt x="0" y="51"/>
                  </a:cubicBezTo>
                  <a:cubicBezTo>
                    <a:pt x="0" y="17"/>
                    <a:pt x="20" y="0"/>
                    <a:pt x="57" y="0"/>
                  </a:cubicBezTo>
                  <a:cubicBezTo>
                    <a:pt x="99" y="0"/>
                    <a:pt x="118" y="20"/>
                    <a:pt x="132" y="46"/>
                  </a:cubicBezTo>
                  <a:cubicBezTo>
                    <a:pt x="346" y="429"/>
                    <a:pt x="346" y="429"/>
                    <a:pt x="346" y="429"/>
                  </a:cubicBezTo>
                  <a:cubicBezTo>
                    <a:pt x="346" y="38"/>
                    <a:pt x="346" y="38"/>
                    <a:pt x="346" y="38"/>
                  </a:cubicBezTo>
                  <a:cubicBezTo>
                    <a:pt x="346" y="13"/>
                    <a:pt x="361" y="0"/>
                    <a:pt x="389" y="0"/>
                  </a:cubicBezTo>
                  <a:cubicBezTo>
                    <a:pt x="417" y="0"/>
                    <a:pt x="430" y="13"/>
                    <a:pt x="430" y="38"/>
                  </a:cubicBezTo>
                  <a:cubicBezTo>
                    <a:pt x="430" y="514"/>
                    <a:pt x="430" y="514"/>
                    <a:pt x="430" y="514"/>
                  </a:cubicBezTo>
                  <a:cubicBezTo>
                    <a:pt x="430" y="548"/>
                    <a:pt x="412" y="564"/>
                    <a:pt x="378" y="564"/>
                  </a:cubicBezTo>
                  <a:cubicBezTo>
                    <a:pt x="342" y="564"/>
                    <a:pt x="323" y="546"/>
                    <a:pt x="308" y="517"/>
                  </a:cubicBezTo>
                  <a:cubicBezTo>
                    <a:pt x="83" y="126"/>
                    <a:pt x="83" y="126"/>
                    <a:pt x="83" y="126"/>
                  </a:cubicBezTo>
                  <a:lnTo>
                    <a:pt x="83" y="5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Freeform 7">
              <a:extLst>
                <a:ext uri="{FF2B5EF4-FFF2-40B4-BE49-F238E27FC236}">
                  <a16:creationId xmlns:a16="http://schemas.microsoft.com/office/drawing/2014/main" id="{FC1A3882-0A17-4969-8B53-BE85F262A1AA}"/>
                </a:ext>
              </a:extLst>
            </p:cNvPr>
            <p:cNvSpPr>
              <a:spLocks/>
            </p:cNvSpPr>
            <p:nvPr userDrawn="1"/>
          </p:nvSpPr>
          <p:spPr bwMode="auto">
            <a:xfrm>
              <a:off x="7455398" y="173038"/>
              <a:ext cx="117475" cy="176213"/>
            </a:xfrm>
            <a:custGeom>
              <a:avLst/>
              <a:gdLst>
                <a:gd name="T0" fmla="*/ 333 w 368"/>
                <a:gd name="T1" fmla="*/ 472 h 555"/>
                <a:gd name="T2" fmla="*/ 368 w 368"/>
                <a:gd name="T3" fmla="*/ 513 h 555"/>
                <a:gd name="T4" fmla="*/ 333 w 368"/>
                <a:gd name="T5" fmla="*/ 555 h 555"/>
                <a:gd name="T6" fmla="*/ 40 w 368"/>
                <a:gd name="T7" fmla="*/ 555 h 555"/>
                <a:gd name="T8" fmla="*/ 0 w 368"/>
                <a:gd name="T9" fmla="*/ 517 h 555"/>
                <a:gd name="T10" fmla="*/ 23 w 368"/>
                <a:gd name="T11" fmla="*/ 455 h 555"/>
                <a:gd name="T12" fmla="*/ 255 w 368"/>
                <a:gd name="T13" fmla="*/ 83 h 555"/>
                <a:gd name="T14" fmla="*/ 39 w 368"/>
                <a:gd name="T15" fmla="*/ 83 h 555"/>
                <a:gd name="T16" fmla="*/ 4 w 368"/>
                <a:gd name="T17" fmla="*/ 41 h 555"/>
                <a:gd name="T18" fmla="*/ 39 w 368"/>
                <a:gd name="T19" fmla="*/ 0 h 555"/>
                <a:gd name="T20" fmla="*/ 322 w 368"/>
                <a:gd name="T21" fmla="*/ 0 h 555"/>
                <a:gd name="T22" fmla="*/ 362 w 368"/>
                <a:gd name="T23" fmla="*/ 38 h 555"/>
                <a:gd name="T24" fmla="*/ 339 w 368"/>
                <a:gd name="T25" fmla="*/ 100 h 555"/>
                <a:gd name="T26" fmla="*/ 106 w 368"/>
                <a:gd name="T27" fmla="*/ 472 h 555"/>
                <a:gd name="T28" fmla="*/ 333 w 368"/>
                <a:gd name="T29" fmla="*/ 472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 h="555">
                  <a:moveTo>
                    <a:pt x="333" y="472"/>
                  </a:moveTo>
                  <a:cubicBezTo>
                    <a:pt x="356" y="472"/>
                    <a:pt x="368" y="486"/>
                    <a:pt x="368" y="513"/>
                  </a:cubicBezTo>
                  <a:cubicBezTo>
                    <a:pt x="368" y="542"/>
                    <a:pt x="356" y="555"/>
                    <a:pt x="333" y="555"/>
                  </a:cubicBezTo>
                  <a:cubicBezTo>
                    <a:pt x="40" y="555"/>
                    <a:pt x="40" y="555"/>
                    <a:pt x="40" y="555"/>
                  </a:cubicBezTo>
                  <a:cubicBezTo>
                    <a:pt x="13" y="555"/>
                    <a:pt x="0" y="542"/>
                    <a:pt x="0" y="517"/>
                  </a:cubicBezTo>
                  <a:cubicBezTo>
                    <a:pt x="0" y="494"/>
                    <a:pt x="10" y="477"/>
                    <a:pt x="23" y="455"/>
                  </a:cubicBezTo>
                  <a:cubicBezTo>
                    <a:pt x="255" y="83"/>
                    <a:pt x="255" y="83"/>
                    <a:pt x="255" y="83"/>
                  </a:cubicBezTo>
                  <a:cubicBezTo>
                    <a:pt x="39" y="83"/>
                    <a:pt x="39" y="83"/>
                    <a:pt x="39" y="83"/>
                  </a:cubicBezTo>
                  <a:cubicBezTo>
                    <a:pt x="16" y="83"/>
                    <a:pt x="4" y="69"/>
                    <a:pt x="4" y="41"/>
                  </a:cubicBezTo>
                  <a:cubicBezTo>
                    <a:pt x="4" y="13"/>
                    <a:pt x="16" y="0"/>
                    <a:pt x="39" y="0"/>
                  </a:cubicBezTo>
                  <a:cubicBezTo>
                    <a:pt x="322" y="0"/>
                    <a:pt x="322" y="0"/>
                    <a:pt x="322" y="0"/>
                  </a:cubicBezTo>
                  <a:cubicBezTo>
                    <a:pt x="349" y="0"/>
                    <a:pt x="362" y="13"/>
                    <a:pt x="362" y="38"/>
                  </a:cubicBezTo>
                  <a:cubicBezTo>
                    <a:pt x="362" y="61"/>
                    <a:pt x="352" y="78"/>
                    <a:pt x="339" y="100"/>
                  </a:cubicBezTo>
                  <a:cubicBezTo>
                    <a:pt x="106" y="472"/>
                    <a:pt x="106" y="472"/>
                    <a:pt x="106" y="472"/>
                  </a:cubicBezTo>
                  <a:lnTo>
                    <a:pt x="333" y="4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2" name="Freeform 8">
              <a:extLst>
                <a:ext uri="{FF2B5EF4-FFF2-40B4-BE49-F238E27FC236}">
                  <a16:creationId xmlns:a16="http://schemas.microsoft.com/office/drawing/2014/main" id="{F8F4B680-F7BC-46E0-92C9-B14C90EEB491}"/>
                </a:ext>
              </a:extLst>
            </p:cNvPr>
            <p:cNvSpPr>
              <a:spLocks/>
            </p:cNvSpPr>
            <p:nvPr userDrawn="1"/>
          </p:nvSpPr>
          <p:spPr bwMode="auto">
            <a:xfrm>
              <a:off x="7634786" y="168276"/>
              <a:ext cx="109538" cy="180975"/>
            </a:xfrm>
            <a:custGeom>
              <a:avLst/>
              <a:gdLst>
                <a:gd name="T0" fmla="*/ 8 w 345"/>
                <a:gd name="T1" fmla="*/ 154 h 574"/>
                <a:gd name="T2" fmla="*/ 181 w 345"/>
                <a:gd name="T3" fmla="*/ 0 h 574"/>
                <a:gd name="T4" fmla="*/ 306 w 345"/>
                <a:gd name="T5" fmla="*/ 37 h 574"/>
                <a:gd name="T6" fmla="*/ 334 w 345"/>
                <a:gd name="T7" fmla="*/ 76 h 574"/>
                <a:gd name="T8" fmla="*/ 298 w 345"/>
                <a:gd name="T9" fmla="*/ 123 h 574"/>
                <a:gd name="T10" fmla="*/ 266 w 345"/>
                <a:gd name="T11" fmla="*/ 109 h 574"/>
                <a:gd name="T12" fmla="*/ 181 w 345"/>
                <a:gd name="T13" fmla="*/ 81 h 574"/>
                <a:gd name="T14" fmla="*/ 95 w 345"/>
                <a:gd name="T15" fmla="*/ 149 h 574"/>
                <a:gd name="T16" fmla="*/ 345 w 345"/>
                <a:gd name="T17" fmla="*/ 411 h 574"/>
                <a:gd name="T18" fmla="*/ 165 w 345"/>
                <a:gd name="T19" fmla="*/ 574 h 574"/>
                <a:gd name="T20" fmla="*/ 29 w 345"/>
                <a:gd name="T21" fmla="*/ 532 h 574"/>
                <a:gd name="T22" fmla="*/ 0 w 345"/>
                <a:gd name="T23" fmla="*/ 489 h 574"/>
                <a:gd name="T24" fmla="*/ 39 w 345"/>
                <a:gd name="T25" fmla="*/ 442 h 574"/>
                <a:gd name="T26" fmla="*/ 72 w 345"/>
                <a:gd name="T27" fmla="*/ 459 h 574"/>
                <a:gd name="T28" fmla="*/ 165 w 345"/>
                <a:gd name="T29" fmla="*/ 493 h 574"/>
                <a:gd name="T30" fmla="*/ 259 w 345"/>
                <a:gd name="T31" fmla="*/ 416 h 574"/>
                <a:gd name="T32" fmla="*/ 8 w 345"/>
                <a:gd name="T33" fmla="*/ 15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5" h="574">
                  <a:moveTo>
                    <a:pt x="8" y="154"/>
                  </a:moveTo>
                  <a:cubicBezTo>
                    <a:pt x="8" y="61"/>
                    <a:pt x="78" y="0"/>
                    <a:pt x="181" y="0"/>
                  </a:cubicBezTo>
                  <a:cubicBezTo>
                    <a:pt x="222" y="0"/>
                    <a:pt x="266" y="9"/>
                    <a:pt x="306" y="37"/>
                  </a:cubicBezTo>
                  <a:cubicBezTo>
                    <a:pt x="326" y="50"/>
                    <a:pt x="334" y="61"/>
                    <a:pt x="334" y="76"/>
                  </a:cubicBezTo>
                  <a:cubicBezTo>
                    <a:pt x="334" y="97"/>
                    <a:pt x="318" y="123"/>
                    <a:pt x="298" y="123"/>
                  </a:cubicBezTo>
                  <a:cubicBezTo>
                    <a:pt x="290" y="123"/>
                    <a:pt x="282" y="118"/>
                    <a:pt x="266" y="109"/>
                  </a:cubicBezTo>
                  <a:cubicBezTo>
                    <a:pt x="238" y="92"/>
                    <a:pt x="212" y="81"/>
                    <a:pt x="181" y="81"/>
                  </a:cubicBezTo>
                  <a:cubicBezTo>
                    <a:pt x="126" y="81"/>
                    <a:pt x="95" y="110"/>
                    <a:pt x="95" y="149"/>
                  </a:cubicBezTo>
                  <a:cubicBezTo>
                    <a:pt x="95" y="251"/>
                    <a:pt x="345" y="229"/>
                    <a:pt x="345" y="411"/>
                  </a:cubicBezTo>
                  <a:cubicBezTo>
                    <a:pt x="345" y="514"/>
                    <a:pt x="267" y="574"/>
                    <a:pt x="165" y="574"/>
                  </a:cubicBezTo>
                  <a:cubicBezTo>
                    <a:pt x="110" y="574"/>
                    <a:pt x="60" y="556"/>
                    <a:pt x="29" y="532"/>
                  </a:cubicBezTo>
                  <a:cubicBezTo>
                    <a:pt x="11" y="517"/>
                    <a:pt x="0" y="504"/>
                    <a:pt x="0" y="489"/>
                  </a:cubicBezTo>
                  <a:cubicBezTo>
                    <a:pt x="0" y="467"/>
                    <a:pt x="19" y="442"/>
                    <a:pt x="39" y="442"/>
                  </a:cubicBezTo>
                  <a:cubicBezTo>
                    <a:pt x="48" y="442"/>
                    <a:pt x="56" y="448"/>
                    <a:pt x="72" y="459"/>
                  </a:cubicBezTo>
                  <a:cubicBezTo>
                    <a:pt x="99" y="478"/>
                    <a:pt x="127" y="493"/>
                    <a:pt x="165" y="493"/>
                  </a:cubicBezTo>
                  <a:cubicBezTo>
                    <a:pt x="220" y="493"/>
                    <a:pt x="259" y="463"/>
                    <a:pt x="259" y="416"/>
                  </a:cubicBezTo>
                  <a:cubicBezTo>
                    <a:pt x="259" y="302"/>
                    <a:pt x="8" y="327"/>
                    <a:pt x="8" y="15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Freeform 9">
              <a:extLst>
                <a:ext uri="{FF2B5EF4-FFF2-40B4-BE49-F238E27FC236}">
                  <a16:creationId xmlns:a16="http://schemas.microsoft.com/office/drawing/2014/main" id="{6DA7BC24-655C-436F-AA14-8211B3709556}"/>
                </a:ext>
              </a:extLst>
            </p:cNvPr>
            <p:cNvSpPr>
              <a:spLocks noEditPoints="1"/>
            </p:cNvSpPr>
            <p:nvPr userDrawn="1"/>
          </p:nvSpPr>
          <p:spPr bwMode="auto">
            <a:xfrm>
              <a:off x="7807823" y="166688"/>
              <a:ext cx="158750" cy="182563"/>
            </a:xfrm>
            <a:custGeom>
              <a:avLst/>
              <a:gdLst>
                <a:gd name="T0" fmla="*/ 252 w 504"/>
                <a:gd name="T1" fmla="*/ 495 h 576"/>
                <a:gd name="T2" fmla="*/ 414 w 504"/>
                <a:gd name="T3" fmla="*/ 288 h 576"/>
                <a:gd name="T4" fmla="*/ 252 w 504"/>
                <a:gd name="T5" fmla="*/ 81 h 576"/>
                <a:gd name="T6" fmla="*/ 90 w 504"/>
                <a:gd name="T7" fmla="*/ 288 h 576"/>
                <a:gd name="T8" fmla="*/ 252 w 504"/>
                <a:gd name="T9" fmla="*/ 495 h 576"/>
                <a:gd name="T10" fmla="*/ 252 w 504"/>
                <a:gd name="T11" fmla="*/ 0 h 576"/>
                <a:gd name="T12" fmla="*/ 504 w 504"/>
                <a:gd name="T13" fmla="*/ 288 h 576"/>
                <a:gd name="T14" fmla="*/ 252 w 504"/>
                <a:gd name="T15" fmla="*/ 576 h 576"/>
                <a:gd name="T16" fmla="*/ 0 w 504"/>
                <a:gd name="T17" fmla="*/ 288 h 576"/>
                <a:gd name="T18" fmla="*/ 252 w 504"/>
                <a:gd name="T19"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4" h="576">
                  <a:moveTo>
                    <a:pt x="252" y="495"/>
                  </a:moveTo>
                  <a:cubicBezTo>
                    <a:pt x="349" y="495"/>
                    <a:pt x="414" y="416"/>
                    <a:pt x="414" y="288"/>
                  </a:cubicBezTo>
                  <a:cubicBezTo>
                    <a:pt x="414" y="160"/>
                    <a:pt x="349" y="81"/>
                    <a:pt x="252" y="81"/>
                  </a:cubicBezTo>
                  <a:cubicBezTo>
                    <a:pt x="155" y="81"/>
                    <a:pt x="90" y="160"/>
                    <a:pt x="90" y="288"/>
                  </a:cubicBezTo>
                  <a:cubicBezTo>
                    <a:pt x="90" y="416"/>
                    <a:pt x="155" y="495"/>
                    <a:pt x="252" y="495"/>
                  </a:cubicBezTo>
                  <a:moveTo>
                    <a:pt x="252" y="0"/>
                  </a:moveTo>
                  <a:cubicBezTo>
                    <a:pt x="404" y="0"/>
                    <a:pt x="504" y="112"/>
                    <a:pt x="504" y="288"/>
                  </a:cubicBezTo>
                  <a:cubicBezTo>
                    <a:pt x="504" y="464"/>
                    <a:pt x="404" y="576"/>
                    <a:pt x="252" y="576"/>
                  </a:cubicBezTo>
                  <a:cubicBezTo>
                    <a:pt x="100" y="576"/>
                    <a:pt x="0" y="464"/>
                    <a:pt x="0" y="288"/>
                  </a:cubicBezTo>
                  <a:cubicBezTo>
                    <a:pt x="0" y="112"/>
                    <a:pt x="100" y="0"/>
                    <a:pt x="2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5" name="Freeform 10">
              <a:extLst>
                <a:ext uri="{FF2B5EF4-FFF2-40B4-BE49-F238E27FC236}">
                  <a16:creationId xmlns:a16="http://schemas.microsoft.com/office/drawing/2014/main" id="{56355F51-DE84-4C18-A470-9A85904416FA}"/>
                </a:ext>
              </a:extLst>
            </p:cNvPr>
            <p:cNvSpPr>
              <a:spLocks/>
            </p:cNvSpPr>
            <p:nvPr userDrawn="1"/>
          </p:nvSpPr>
          <p:spPr bwMode="auto">
            <a:xfrm>
              <a:off x="8030073" y="168276"/>
              <a:ext cx="136525" cy="180975"/>
            </a:xfrm>
            <a:custGeom>
              <a:avLst/>
              <a:gdLst>
                <a:gd name="T0" fmla="*/ 270 w 431"/>
                <a:gd name="T1" fmla="*/ 359 h 571"/>
                <a:gd name="T2" fmla="*/ 235 w 431"/>
                <a:gd name="T3" fmla="*/ 317 h 571"/>
                <a:gd name="T4" fmla="*/ 270 w 431"/>
                <a:gd name="T5" fmla="*/ 276 h 571"/>
                <a:gd name="T6" fmla="*/ 387 w 431"/>
                <a:gd name="T7" fmla="*/ 276 h 571"/>
                <a:gd name="T8" fmla="*/ 431 w 431"/>
                <a:gd name="T9" fmla="*/ 323 h 571"/>
                <a:gd name="T10" fmla="*/ 431 w 431"/>
                <a:gd name="T11" fmla="*/ 487 h 571"/>
                <a:gd name="T12" fmla="*/ 391 w 431"/>
                <a:gd name="T13" fmla="*/ 546 h 571"/>
                <a:gd name="T14" fmla="*/ 259 w 431"/>
                <a:gd name="T15" fmla="*/ 571 h 571"/>
                <a:gd name="T16" fmla="*/ 0 w 431"/>
                <a:gd name="T17" fmla="*/ 286 h 571"/>
                <a:gd name="T18" fmla="*/ 256 w 431"/>
                <a:gd name="T19" fmla="*/ 0 h 571"/>
                <a:gd name="T20" fmla="*/ 389 w 431"/>
                <a:gd name="T21" fmla="*/ 36 h 571"/>
                <a:gd name="T22" fmla="*/ 427 w 431"/>
                <a:gd name="T23" fmla="*/ 83 h 571"/>
                <a:gd name="T24" fmla="*/ 388 w 431"/>
                <a:gd name="T25" fmla="*/ 128 h 571"/>
                <a:gd name="T26" fmla="*/ 350 w 431"/>
                <a:gd name="T27" fmla="*/ 108 h 571"/>
                <a:gd name="T28" fmla="*/ 256 w 431"/>
                <a:gd name="T29" fmla="*/ 82 h 571"/>
                <a:gd name="T30" fmla="*/ 90 w 431"/>
                <a:gd name="T31" fmla="*/ 283 h 571"/>
                <a:gd name="T32" fmla="*/ 262 w 431"/>
                <a:gd name="T33" fmla="*/ 490 h 571"/>
                <a:gd name="T34" fmla="*/ 345 w 431"/>
                <a:gd name="T35" fmla="*/ 475 h 571"/>
                <a:gd name="T36" fmla="*/ 345 w 431"/>
                <a:gd name="T37" fmla="*/ 359 h 571"/>
                <a:gd name="T38" fmla="*/ 270 w 431"/>
                <a:gd name="T39" fmla="*/ 359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1" h="571">
                  <a:moveTo>
                    <a:pt x="270" y="359"/>
                  </a:moveTo>
                  <a:cubicBezTo>
                    <a:pt x="247" y="359"/>
                    <a:pt x="235" y="346"/>
                    <a:pt x="235" y="317"/>
                  </a:cubicBezTo>
                  <a:cubicBezTo>
                    <a:pt x="235" y="289"/>
                    <a:pt x="247" y="276"/>
                    <a:pt x="270" y="276"/>
                  </a:cubicBezTo>
                  <a:cubicBezTo>
                    <a:pt x="387" y="276"/>
                    <a:pt x="387" y="276"/>
                    <a:pt x="387" y="276"/>
                  </a:cubicBezTo>
                  <a:cubicBezTo>
                    <a:pt x="418" y="276"/>
                    <a:pt x="431" y="290"/>
                    <a:pt x="431" y="323"/>
                  </a:cubicBezTo>
                  <a:cubicBezTo>
                    <a:pt x="431" y="487"/>
                    <a:pt x="431" y="487"/>
                    <a:pt x="431" y="487"/>
                  </a:cubicBezTo>
                  <a:cubicBezTo>
                    <a:pt x="431" y="516"/>
                    <a:pt x="423" y="531"/>
                    <a:pt x="391" y="546"/>
                  </a:cubicBezTo>
                  <a:cubicBezTo>
                    <a:pt x="360" y="560"/>
                    <a:pt x="309" y="571"/>
                    <a:pt x="259" y="571"/>
                  </a:cubicBezTo>
                  <a:cubicBezTo>
                    <a:pt x="109" y="571"/>
                    <a:pt x="0" y="470"/>
                    <a:pt x="0" y="286"/>
                  </a:cubicBezTo>
                  <a:cubicBezTo>
                    <a:pt x="0" y="103"/>
                    <a:pt x="108" y="0"/>
                    <a:pt x="256" y="0"/>
                  </a:cubicBezTo>
                  <a:cubicBezTo>
                    <a:pt x="306" y="0"/>
                    <a:pt x="352" y="12"/>
                    <a:pt x="389" y="36"/>
                  </a:cubicBezTo>
                  <a:cubicBezTo>
                    <a:pt x="415" y="53"/>
                    <a:pt x="427" y="67"/>
                    <a:pt x="427" y="83"/>
                  </a:cubicBezTo>
                  <a:cubicBezTo>
                    <a:pt x="427" y="103"/>
                    <a:pt x="408" y="128"/>
                    <a:pt x="388" y="128"/>
                  </a:cubicBezTo>
                  <a:cubicBezTo>
                    <a:pt x="377" y="128"/>
                    <a:pt x="368" y="119"/>
                    <a:pt x="350" y="108"/>
                  </a:cubicBezTo>
                  <a:cubicBezTo>
                    <a:pt x="324" y="92"/>
                    <a:pt x="292" y="82"/>
                    <a:pt x="256" y="82"/>
                  </a:cubicBezTo>
                  <a:cubicBezTo>
                    <a:pt x="156" y="82"/>
                    <a:pt x="90" y="154"/>
                    <a:pt x="90" y="283"/>
                  </a:cubicBezTo>
                  <a:cubicBezTo>
                    <a:pt x="90" y="416"/>
                    <a:pt x="160" y="490"/>
                    <a:pt x="262" y="490"/>
                  </a:cubicBezTo>
                  <a:cubicBezTo>
                    <a:pt x="293" y="490"/>
                    <a:pt x="324" y="483"/>
                    <a:pt x="345" y="475"/>
                  </a:cubicBezTo>
                  <a:cubicBezTo>
                    <a:pt x="345" y="359"/>
                    <a:pt x="345" y="359"/>
                    <a:pt x="345" y="359"/>
                  </a:cubicBezTo>
                  <a:lnTo>
                    <a:pt x="270" y="35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11">
              <a:extLst>
                <a:ext uri="{FF2B5EF4-FFF2-40B4-BE49-F238E27FC236}">
                  <a16:creationId xmlns:a16="http://schemas.microsoft.com/office/drawing/2014/main" id="{49DFA268-A142-4C73-A881-4C5BCECA1AA5}"/>
                </a:ext>
              </a:extLst>
            </p:cNvPr>
            <p:cNvSpPr>
              <a:spLocks/>
            </p:cNvSpPr>
            <p:nvPr userDrawn="1"/>
          </p:nvSpPr>
          <p:spPr bwMode="auto">
            <a:xfrm>
              <a:off x="7036298" y="171451"/>
              <a:ext cx="146050" cy="177800"/>
            </a:xfrm>
            <a:custGeom>
              <a:avLst/>
              <a:gdLst>
                <a:gd name="T0" fmla="*/ 453 w 460"/>
                <a:gd name="T1" fmla="*/ 506 h 564"/>
                <a:gd name="T2" fmla="*/ 292 w 460"/>
                <a:gd name="T3" fmla="*/ 49 h 564"/>
                <a:gd name="T4" fmla="*/ 231 w 460"/>
                <a:gd name="T5" fmla="*/ 0 h 564"/>
                <a:gd name="T6" fmla="*/ 170 w 460"/>
                <a:gd name="T7" fmla="*/ 49 h 564"/>
                <a:gd name="T8" fmla="*/ 7 w 460"/>
                <a:gd name="T9" fmla="*/ 506 h 564"/>
                <a:gd name="T10" fmla="*/ 0 w 460"/>
                <a:gd name="T11" fmla="*/ 538 h 564"/>
                <a:gd name="T12" fmla="*/ 40 w 460"/>
                <a:gd name="T13" fmla="*/ 564 h 564"/>
                <a:gd name="T14" fmla="*/ 88 w 460"/>
                <a:gd name="T15" fmla="*/ 531 h 564"/>
                <a:gd name="T16" fmla="*/ 229 w 460"/>
                <a:gd name="T17" fmla="*/ 116 h 564"/>
                <a:gd name="T18" fmla="*/ 368 w 460"/>
                <a:gd name="T19" fmla="*/ 531 h 564"/>
                <a:gd name="T20" fmla="*/ 418 w 460"/>
                <a:gd name="T21" fmla="*/ 564 h 564"/>
                <a:gd name="T22" fmla="*/ 460 w 460"/>
                <a:gd name="T23" fmla="*/ 538 h 564"/>
                <a:gd name="T24" fmla="*/ 453 w 460"/>
                <a:gd name="T25" fmla="*/ 506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0" h="564">
                  <a:moveTo>
                    <a:pt x="453" y="506"/>
                  </a:moveTo>
                  <a:cubicBezTo>
                    <a:pt x="292" y="49"/>
                    <a:pt x="292" y="49"/>
                    <a:pt x="292" y="49"/>
                  </a:cubicBezTo>
                  <a:cubicBezTo>
                    <a:pt x="280" y="12"/>
                    <a:pt x="267" y="0"/>
                    <a:pt x="231" y="0"/>
                  </a:cubicBezTo>
                  <a:cubicBezTo>
                    <a:pt x="195" y="0"/>
                    <a:pt x="183" y="12"/>
                    <a:pt x="170" y="49"/>
                  </a:cubicBezTo>
                  <a:cubicBezTo>
                    <a:pt x="7" y="506"/>
                    <a:pt x="7" y="506"/>
                    <a:pt x="7" y="506"/>
                  </a:cubicBezTo>
                  <a:cubicBezTo>
                    <a:pt x="4" y="515"/>
                    <a:pt x="0" y="528"/>
                    <a:pt x="0" y="538"/>
                  </a:cubicBezTo>
                  <a:cubicBezTo>
                    <a:pt x="0" y="553"/>
                    <a:pt x="10" y="564"/>
                    <a:pt x="40" y="564"/>
                  </a:cubicBezTo>
                  <a:cubicBezTo>
                    <a:pt x="70" y="564"/>
                    <a:pt x="81" y="553"/>
                    <a:pt x="88" y="531"/>
                  </a:cubicBezTo>
                  <a:cubicBezTo>
                    <a:pt x="229" y="116"/>
                    <a:pt x="229" y="116"/>
                    <a:pt x="229" y="116"/>
                  </a:cubicBezTo>
                  <a:cubicBezTo>
                    <a:pt x="368" y="531"/>
                    <a:pt x="368" y="531"/>
                    <a:pt x="368" y="531"/>
                  </a:cubicBezTo>
                  <a:cubicBezTo>
                    <a:pt x="375" y="552"/>
                    <a:pt x="385" y="564"/>
                    <a:pt x="418" y="564"/>
                  </a:cubicBezTo>
                  <a:cubicBezTo>
                    <a:pt x="450" y="564"/>
                    <a:pt x="460" y="553"/>
                    <a:pt x="460" y="538"/>
                  </a:cubicBezTo>
                  <a:cubicBezTo>
                    <a:pt x="460" y="528"/>
                    <a:pt x="456" y="515"/>
                    <a:pt x="453" y="50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17" name="Rectangle 16">
            <a:extLst>
              <a:ext uri="{FF2B5EF4-FFF2-40B4-BE49-F238E27FC236}">
                <a16:creationId xmlns:a16="http://schemas.microsoft.com/office/drawing/2014/main" id="{D0FEE40D-46EE-46C5-B16F-212F3C22273B}"/>
              </a:ext>
            </a:extLst>
          </p:cNvPr>
          <p:cNvSpPr/>
          <p:nvPr userDrawn="1"/>
        </p:nvSpPr>
        <p:spPr>
          <a:xfrm>
            <a:off x="408482" y="771664"/>
            <a:ext cx="8316000" cy="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0" name="Freeform 5">
            <a:extLst>
              <a:ext uri="{FF2B5EF4-FFF2-40B4-BE49-F238E27FC236}">
                <a16:creationId xmlns:a16="http://schemas.microsoft.com/office/drawing/2014/main" id="{5063D3FF-AD0B-45CF-9832-7AAB8B21C239}"/>
              </a:ext>
            </a:extLst>
          </p:cNvPr>
          <p:cNvSpPr>
            <a:spLocks noEditPoints="1"/>
          </p:cNvSpPr>
          <p:nvPr userDrawn="1"/>
        </p:nvSpPr>
        <p:spPr bwMode="auto">
          <a:xfrm>
            <a:off x="4839643" y="1730112"/>
            <a:ext cx="3829158" cy="3791163"/>
          </a:xfrm>
          <a:custGeom>
            <a:avLst/>
            <a:gdLst>
              <a:gd name="T0" fmla="*/ 545 w 6098"/>
              <a:gd name="T1" fmla="*/ 6023 h 6023"/>
              <a:gd name="T2" fmla="*/ 447 w 6098"/>
              <a:gd name="T3" fmla="*/ 5940 h 6023"/>
              <a:gd name="T4" fmla="*/ 528 w 6098"/>
              <a:gd name="T5" fmla="*/ 5824 h 6023"/>
              <a:gd name="T6" fmla="*/ 1516 w 6098"/>
              <a:gd name="T7" fmla="*/ 5650 h 6023"/>
              <a:gd name="T8" fmla="*/ 0 w 6098"/>
              <a:gd name="T9" fmla="*/ 3253 h 6023"/>
              <a:gd name="T10" fmla="*/ 299 w 6098"/>
              <a:gd name="T11" fmla="*/ 2029 h 6023"/>
              <a:gd name="T12" fmla="*/ 434 w 6098"/>
              <a:gd name="T13" fmla="*/ 1987 h 6023"/>
              <a:gd name="T14" fmla="*/ 477 w 6098"/>
              <a:gd name="T15" fmla="*/ 2121 h 6023"/>
              <a:gd name="T16" fmla="*/ 200 w 6098"/>
              <a:gd name="T17" fmla="*/ 3253 h 6023"/>
              <a:gd name="T18" fmla="*/ 1576 w 6098"/>
              <a:gd name="T19" fmla="*/ 5457 h 6023"/>
              <a:gd name="T20" fmla="*/ 1286 w 6098"/>
              <a:gd name="T21" fmla="*/ 4611 h 6023"/>
              <a:gd name="T22" fmla="*/ 1348 w 6098"/>
              <a:gd name="T23" fmla="*/ 4484 h 6023"/>
              <a:gd name="T24" fmla="*/ 1475 w 6098"/>
              <a:gd name="T25" fmla="*/ 4546 h 6023"/>
              <a:gd name="T26" fmla="*/ 1862 w 6098"/>
              <a:gd name="T27" fmla="*/ 5675 h 6023"/>
              <a:gd name="T28" fmla="*/ 1854 w 6098"/>
              <a:gd name="T29" fmla="*/ 5758 h 6023"/>
              <a:gd name="T30" fmla="*/ 1785 w 6098"/>
              <a:gd name="T31" fmla="*/ 5806 h 6023"/>
              <a:gd name="T32" fmla="*/ 563 w 6098"/>
              <a:gd name="T33" fmla="*/ 6021 h 6023"/>
              <a:gd name="T34" fmla="*/ 545 w 6098"/>
              <a:gd name="T35" fmla="*/ 6023 h 6023"/>
              <a:gd name="T36" fmla="*/ 2848 w 6098"/>
              <a:gd name="T37" fmla="*/ 5898 h 6023"/>
              <a:gd name="T38" fmla="*/ 2748 w 6098"/>
              <a:gd name="T39" fmla="*/ 5805 h 6023"/>
              <a:gd name="T40" fmla="*/ 2840 w 6098"/>
              <a:gd name="T41" fmla="*/ 5698 h 6023"/>
              <a:gd name="T42" fmla="*/ 5101 w 6098"/>
              <a:gd name="T43" fmla="*/ 3253 h 6023"/>
              <a:gd name="T44" fmla="*/ 5078 w 6098"/>
              <a:gd name="T45" fmla="*/ 2913 h 6023"/>
              <a:gd name="T46" fmla="*/ 4496 w 6098"/>
              <a:gd name="T47" fmla="*/ 3651 h 6023"/>
              <a:gd name="T48" fmla="*/ 4355 w 6098"/>
              <a:gd name="T49" fmla="*/ 3668 h 6023"/>
              <a:gd name="T50" fmla="*/ 4339 w 6098"/>
              <a:gd name="T51" fmla="*/ 3527 h 6023"/>
              <a:gd name="T52" fmla="*/ 5068 w 6098"/>
              <a:gd name="T53" fmla="*/ 2602 h 6023"/>
              <a:gd name="T54" fmla="*/ 5143 w 6098"/>
              <a:gd name="T55" fmla="*/ 2564 h 6023"/>
              <a:gd name="T56" fmla="*/ 5221 w 6098"/>
              <a:gd name="T57" fmla="*/ 2597 h 6023"/>
              <a:gd name="T58" fmla="*/ 6060 w 6098"/>
              <a:gd name="T59" fmla="*/ 3511 h 6023"/>
              <a:gd name="T60" fmla="*/ 6054 w 6098"/>
              <a:gd name="T61" fmla="*/ 3652 h 6023"/>
              <a:gd name="T62" fmla="*/ 5913 w 6098"/>
              <a:gd name="T63" fmla="*/ 3646 h 6023"/>
              <a:gd name="T64" fmla="*/ 5286 w 6098"/>
              <a:gd name="T65" fmla="*/ 2963 h 6023"/>
              <a:gd name="T66" fmla="*/ 5301 w 6098"/>
              <a:gd name="T67" fmla="*/ 3253 h 6023"/>
              <a:gd name="T68" fmla="*/ 4592 w 6098"/>
              <a:gd name="T69" fmla="*/ 5060 h 6023"/>
              <a:gd name="T70" fmla="*/ 2856 w 6098"/>
              <a:gd name="T71" fmla="*/ 5897 h 6023"/>
              <a:gd name="T72" fmla="*/ 2848 w 6098"/>
              <a:gd name="T73" fmla="*/ 5898 h 6023"/>
              <a:gd name="T74" fmla="*/ 4662 w 6098"/>
              <a:gd name="T75" fmla="*/ 1783 h 6023"/>
              <a:gd name="T76" fmla="*/ 4583 w 6098"/>
              <a:gd name="T77" fmla="*/ 1744 h 6023"/>
              <a:gd name="T78" fmla="*/ 2651 w 6098"/>
              <a:gd name="T79" fmla="*/ 801 h 6023"/>
              <a:gd name="T80" fmla="*/ 1278 w 6098"/>
              <a:gd name="T81" fmla="*/ 1222 h 6023"/>
              <a:gd name="T82" fmla="*/ 2276 w 6098"/>
              <a:gd name="T83" fmla="*/ 1388 h 6023"/>
              <a:gd name="T84" fmla="*/ 2358 w 6098"/>
              <a:gd name="T85" fmla="*/ 1503 h 6023"/>
              <a:gd name="T86" fmla="*/ 2243 w 6098"/>
              <a:gd name="T87" fmla="*/ 1585 h 6023"/>
              <a:gd name="T88" fmla="*/ 1066 w 6098"/>
              <a:gd name="T89" fmla="*/ 1389 h 6023"/>
              <a:gd name="T90" fmla="*/ 996 w 6098"/>
              <a:gd name="T91" fmla="*/ 1342 h 6023"/>
              <a:gd name="T92" fmla="*/ 987 w 6098"/>
              <a:gd name="T93" fmla="*/ 1259 h 6023"/>
              <a:gd name="T94" fmla="*/ 1380 w 6098"/>
              <a:gd name="T95" fmla="*/ 81 h 6023"/>
              <a:gd name="T96" fmla="*/ 1506 w 6098"/>
              <a:gd name="T97" fmla="*/ 17 h 6023"/>
              <a:gd name="T98" fmla="*/ 1569 w 6098"/>
              <a:gd name="T99" fmla="*/ 144 h 6023"/>
              <a:gd name="T100" fmla="*/ 1292 w 6098"/>
              <a:gd name="T101" fmla="*/ 976 h 6023"/>
              <a:gd name="T102" fmla="*/ 2651 w 6098"/>
              <a:gd name="T103" fmla="*/ 601 h 6023"/>
              <a:gd name="T104" fmla="*/ 4740 w 6098"/>
              <a:gd name="T105" fmla="*/ 1621 h 6023"/>
              <a:gd name="T106" fmla="*/ 4723 w 6098"/>
              <a:gd name="T107" fmla="*/ 1762 h 6023"/>
              <a:gd name="T108" fmla="*/ 4662 w 6098"/>
              <a:gd name="T109" fmla="*/ 1783 h 6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098" h="6023">
                <a:moveTo>
                  <a:pt x="545" y="6023"/>
                </a:moveTo>
                <a:cubicBezTo>
                  <a:pt x="498" y="6023"/>
                  <a:pt x="456" y="5989"/>
                  <a:pt x="447" y="5940"/>
                </a:cubicBezTo>
                <a:cubicBezTo>
                  <a:pt x="438" y="5886"/>
                  <a:pt x="474" y="5834"/>
                  <a:pt x="528" y="5824"/>
                </a:cubicBezTo>
                <a:cubicBezTo>
                  <a:pt x="1516" y="5650"/>
                  <a:pt x="1516" y="5650"/>
                  <a:pt x="1516" y="5650"/>
                </a:cubicBezTo>
                <a:cubicBezTo>
                  <a:pt x="594" y="5213"/>
                  <a:pt x="0" y="4277"/>
                  <a:pt x="0" y="3253"/>
                </a:cubicBezTo>
                <a:cubicBezTo>
                  <a:pt x="0" y="2828"/>
                  <a:pt x="104" y="2404"/>
                  <a:pt x="299" y="2029"/>
                </a:cubicBezTo>
                <a:cubicBezTo>
                  <a:pt x="325" y="1980"/>
                  <a:pt x="385" y="1961"/>
                  <a:pt x="434" y="1987"/>
                </a:cubicBezTo>
                <a:cubicBezTo>
                  <a:pt x="483" y="2012"/>
                  <a:pt x="502" y="2072"/>
                  <a:pt x="477" y="2121"/>
                </a:cubicBezTo>
                <a:cubicBezTo>
                  <a:pt x="296" y="2468"/>
                  <a:pt x="200" y="2860"/>
                  <a:pt x="200" y="3253"/>
                </a:cubicBezTo>
                <a:cubicBezTo>
                  <a:pt x="200" y="4191"/>
                  <a:pt x="738" y="5047"/>
                  <a:pt x="1576" y="5457"/>
                </a:cubicBezTo>
                <a:cubicBezTo>
                  <a:pt x="1286" y="4611"/>
                  <a:pt x="1286" y="4611"/>
                  <a:pt x="1286" y="4611"/>
                </a:cubicBezTo>
                <a:cubicBezTo>
                  <a:pt x="1268" y="4559"/>
                  <a:pt x="1295" y="4502"/>
                  <a:pt x="1348" y="4484"/>
                </a:cubicBezTo>
                <a:cubicBezTo>
                  <a:pt x="1400" y="4466"/>
                  <a:pt x="1457" y="4494"/>
                  <a:pt x="1475" y="4546"/>
                </a:cubicBezTo>
                <a:cubicBezTo>
                  <a:pt x="1862" y="5675"/>
                  <a:pt x="1862" y="5675"/>
                  <a:pt x="1862" y="5675"/>
                </a:cubicBezTo>
                <a:cubicBezTo>
                  <a:pt x="1872" y="5703"/>
                  <a:pt x="1869" y="5733"/>
                  <a:pt x="1854" y="5758"/>
                </a:cubicBezTo>
                <a:cubicBezTo>
                  <a:pt x="1839" y="5784"/>
                  <a:pt x="1814" y="5801"/>
                  <a:pt x="1785" y="5806"/>
                </a:cubicBezTo>
                <a:cubicBezTo>
                  <a:pt x="563" y="6021"/>
                  <a:pt x="563" y="6021"/>
                  <a:pt x="563" y="6021"/>
                </a:cubicBezTo>
                <a:cubicBezTo>
                  <a:pt x="557" y="6022"/>
                  <a:pt x="551" y="6023"/>
                  <a:pt x="545" y="6023"/>
                </a:cubicBezTo>
                <a:close/>
                <a:moveTo>
                  <a:pt x="2848" y="5898"/>
                </a:moveTo>
                <a:cubicBezTo>
                  <a:pt x="2796" y="5898"/>
                  <a:pt x="2752" y="5858"/>
                  <a:pt x="2748" y="5805"/>
                </a:cubicBezTo>
                <a:cubicBezTo>
                  <a:pt x="2744" y="5750"/>
                  <a:pt x="2785" y="5702"/>
                  <a:pt x="2840" y="5698"/>
                </a:cubicBezTo>
                <a:cubicBezTo>
                  <a:pt x="4108" y="5601"/>
                  <a:pt x="5101" y="4527"/>
                  <a:pt x="5101" y="3253"/>
                </a:cubicBezTo>
                <a:cubicBezTo>
                  <a:pt x="5101" y="3139"/>
                  <a:pt x="5094" y="3025"/>
                  <a:pt x="5078" y="2913"/>
                </a:cubicBezTo>
                <a:cubicBezTo>
                  <a:pt x="4496" y="3651"/>
                  <a:pt x="4496" y="3651"/>
                  <a:pt x="4496" y="3651"/>
                </a:cubicBezTo>
                <a:cubicBezTo>
                  <a:pt x="4462" y="3694"/>
                  <a:pt x="4399" y="3702"/>
                  <a:pt x="4355" y="3668"/>
                </a:cubicBezTo>
                <a:cubicBezTo>
                  <a:pt x="4312" y="3633"/>
                  <a:pt x="4305" y="3571"/>
                  <a:pt x="4339" y="3527"/>
                </a:cubicBezTo>
                <a:cubicBezTo>
                  <a:pt x="5068" y="2602"/>
                  <a:pt x="5068" y="2602"/>
                  <a:pt x="5068" y="2602"/>
                </a:cubicBezTo>
                <a:cubicBezTo>
                  <a:pt x="5086" y="2579"/>
                  <a:pt x="5114" y="2565"/>
                  <a:pt x="5143" y="2564"/>
                </a:cubicBezTo>
                <a:cubicBezTo>
                  <a:pt x="5172" y="2563"/>
                  <a:pt x="5201" y="2575"/>
                  <a:pt x="5221" y="2597"/>
                </a:cubicBezTo>
                <a:cubicBezTo>
                  <a:pt x="6060" y="3511"/>
                  <a:pt x="6060" y="3511"/>
                  <a:pt x="6060" y="3511"/>
                </a:cubicBezTo>
                <a:cubicBezTo>
                  <a:pt x="6098" y="3551"/>
                  <a:pt x="6095" y="3615"/>
                  <a:pt x="6054" y="3652"/>
                </a:cubicBezTo>
                <a:cubicBezTo>
                  <a:pt x="6014" y="3689"/>
                  <a:pt x="5951" y="3687"/>
                  <a:pt x="5913" y="3646"/>
                </a:cubicBezTo>
                <a:cubicBezTo>
                  <a:pt x="5286" y="2963"/>
                  <a:pt x="5286" y="2963"/>
                  <a:pt x="5286" y="2963"/>
                </a:cubicBezTo>
                <a:cubicBezTo>
                  <a:pt x="5296" y="3059"/>
                  <a:pt x="5301" y="3156"/>
                  <a:pt x="5301" y="3253"/>
                </a:cubicBezTo>
                <a:cubicBezTo>
                  <a:pt x="5301" y="3926"/>
                  <a:pt x="5049" y="4567"/>
                  <a:pt x="4592" y="5060"/>
                </a:cubicBezTo>
                <a:cubicBezTo>
                  <a:pt x="4136" y="5549"/>
                  <a:pt x="3520" y="5847"/>
                  <a:pt x="2856" y="5897"/>
                </a:cubicBezTo>
                <a:cubicBezTo>
                  <a:pt x="2853" y="5898"/>
                  <a:pt x="2850" y="5898"/>
                  <a:pt x="2848" y="5898"/>
                </a:cubicBezTo>
                <a:close/>
                <a:moveTo>
                  <a:pt x="4662" y="1783"/>
                </a:moveTo>
                <a:cubicBezTo>
                  <a:pt x="4632" y="1783"/>
                  <a:pt x="4602" y="1770"/>
                  <a:pt x="4583" y="1744"/>
                </a:cubicBezTo>
                <a:cubicBezTo>
                  <a:pt x="4115" y="1145"/>
                  <a:pt x="3410" y="801"/>
                  <a:pt x="2651" y="801"/>
                </a:cubicBezTo>
                <a:cubicBezTo>
                  <a:pt x="2159" y="801"/>
                  <a:pt x="1684" y="947"/>
                  <a:pt x="1278" y="1222"/>
                </a:cubicBezTo>
                <a:cubicBezTo>
                  <a:pt x="2276" y="1388"/>
                  <a:pt x="2276" y="1388"/>
                  <a:pt x="2276" y="1388"/>
                </a:cubicBezTo>
                <a:cubicBezTo>
                  <a:pt x="2330" y="1397"/>
                  <a:pt x="2367" y="1448"/>
                  <a:pt x="2358" y="1503"/>
                </a:cubicBezTo>
                <a:cubicBezTo>
                  <a:pt x="2349" y="1557"/>
                  <a:pt x="2297" y="1594"/>
                  <a:pt x="2243" y="1585"/>
                </a:cubicBezTo>
                <a:cubicBezTo>
                  <a:pt x="1066" y="1389"/>
                  <a:pt x="1066" y="1389"/>
                  <a:pt x="1066" y="1389"/>
                </a:cubicBezTo>
                <a:cubicBezTo>
                  <a:pt x="1037" y="1384"/>
                  <a:pt x="1011" y="1367"/>
                  <a:pt x="996" y="1342"/>
                </a:cubicBezTo>
                <a:cubicBezTo>
                  <a:pt x="981" y="1317"/>
                  <a:pt x="978" y="1286"/>
                  <a:pt x="987" y="1259"/>
                </a:cubicBezTo>
                <a:cubicBezTo>
                  <a:pt x="1380" y="81"/>
                  <a:pt x="1380" y="81"/>
                  <a:pt x="1380" y="81"/>
                </a:cubicBezTo>
                <a:cubicBezTo>
                  <a:pt x="1397" y="28"/>
                  <a:pt x="1454" y="0"/>
                  <a:pt x="1506" y="17"/>
                </a:cubicBezTo>
                <a:cubicBezTo>
                  <a:pt x="1558" y="35"/>
                  <a:pt x="1587" y="91"/>
                  <a:pt x="1569" y="144"/>
                </a:cubicBezTo>
                <a:cubicBezTo>
                  <a:pt x="1292" y="976"/>
                  <a:pt x="1292" y="976"/>
                  <a:pt x="1292" y="976"/>
                </a:cubicBezTo>
                <a:cubicBezTo>
                  <a:pt x="1702" y="730"/>
                  <a:pt x="2169" y="601"/>
                  <a:pt x="2651" y="601"/>
                </a:cubicBezTo>
                <a:cubicBezTo>
                  <a:pt x="3472" y="601"/>
                  <a:pt x="4234" y="973"/>
                  <a:pt x="4740" y="1621"/>
                </a:cubicBezTo>
                <a:cubicBezTo>
                  <a:pt x="4774" y="1665"/>
                  <a:pt x="4767" y="1728"/>
                  <a:pt x="4723" y="1762"/>
                </a:cubicBezTo>
                <a:cubicBezTo>
                  <a:pt x="4705" y="1776"/>
                  <a:pt x="4683" y="1783"/>
                  <a:pt x="4662" y="178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Tree>
    <p:extLst>
      <p:ext uri="{BB962C8B-B14F-4D97-AF65-F5344CB8AC3E}">
        <p14:creationId xmlns:p14="http://schemas.microsoft.com/office/powerpoint/2010/main" val="1160714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C">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2B6EE260-8842-4149-9930-1512C25D23CE}"/>
              </a:ext>
            </a:extLst>
          </p:cNvPr>
          <p:cNvSpPr/>
          <p:nvPr userDrawn="1"/>
        </p:nvSpPr>
        <p:spPr>
          <a:xfrm>
            <a:off x="-5520" y="-2"/>
            <a:ext cx="9149519" cy="6048000"/>
          </a:xfrm>
          <a:custGeom>
            <a:avLst/>
            <a:gdLst>
              <a:gd name="connsiteX0" fmla="*/ 0 w 9144000"/>
              <a:gd name="connsiteY0" fmla="*/ 0 h 6193410"/>
              <a:gd name="connsiteX1" fmla="*/ 9144000 w 9144000"/>
              <a:gd name="connsiteY1" fmla="*/ 0 h 6193410"/>
              <a:gd name="connsiteX2" fmla="*/ 9144000 w 9144000"/>
              <a:gd name="connsiteY2" fmla="*/ 6193410 h 6193410"/>
              <a:gd name="connsiteX3" fmla="*/ 0 w 9144000"/>
              <a:gd name="connsiteY3" fmla="*/ 6193410 h 6193410"/>
            </a:gdLst>
            <a:ahLst/>
            <a:cxnLst>
              <a:cxn ang="0">
                <a:pos x="connsiteX0" y="connsiteY0"/>
              </a:cxn>
              <a:cxn ang="0">
                <a:pos x="connsiteX1" y="connsiteY1"/>
              </a:cxn>
              <a:cxn ang="0">
                <a:pos x="connsiteX2" y="connsiteY2"/>
              </a:cxn>
              <a:cxn ang="0">
                <a:pos x="connsiteX3" y="connsiteY3"/>
              </a:cxn>
            </a:cxnLst>
            <a:rect l="l" t="t" r="r" b="b"/>
            <a:pathLst>
              <a:path w="9144000" h="6193410">
                <a:moveTo>
                  <a:pt x="0" y="0"/>
                </a:moveTo>
                <a:lnTo>
                  <a:pt x="9144000" y="0"/>
                </a:lnTo>
                <a:lnTo>
                  <a:pt x="9144000" y="6193410"/>
                </a:lnTo>
                <a:lnTo>
                  <a:pt x="0" y="619341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hasCustomPrompt="1"/>
          </p:nvPr>
        </p:nvSpPr>
        <p:spPr>
          <a:xfrm>
            <a:off x="361336" y="1356854"/>
            <a:ext cx="5102942" cy="2403987"/>
          </a:xfrm>
        </p:spPr>
        <p:txBody>
          <a:bodyPr anchor="b"/>
          <a:lstStyle>
            <a:lvl1pPr algn="l">
              <a:defRPr sz="4500" b="1">
                <a:solidFill>
                  <a:schemeClr val="bg1"/>
                </a:solidFill>
              </a:defRPr>
            </a:lvl1pPr>
          </a:lstStyle>
          <a:p>
            <a:r>
              <a:rPr lang="en-US" dirty="0"/>
              <a:t>Click to add Presentation title</a:t>
            </a:r>
            <a:endParaRPr lang="en-GB" dirty="0"/>
          </a:p>
        </p:txBody>
      </p:sp>
      <p:sp>
        <p:nvSpPr>
          <p:cNvPr id="13" name="Footer Placeholder 12">
            <a:extLst>
              <a:ext uri="{FF2B5EF4-FFF2-40B4-BE49-F238E27FC236}">
                <a16:creationId xmlns:a16="http://schemas.microsoft.com/office/drawing/2014/main" id="{53378D06-706B-400B-9672-207AFB63D0B2}"/>
              </a:ext>
            </a:extLst>
          </p:cNvPr>
          <p:cNvSpPr>
            <a:spLocks noGrp="1"/>
          </p:cNvSpPr>
          <p:nvPr>
            <p:ph type="ftr" sz="quarter" idx="11"/>
          </p:nvPr>
        </p:nvSpPr>
        <p:spPr/>
        <p:txBody>
          <a:bodyPr/>
          <a:lstStyle>
            <a:lvl1pPr>
              <a:defRPr>
                <a:solidFill>
                  <a:schemeClr val="bg1"/>
                </a:solidFill>
              </a:defRPr>
            </a:lvl1pPr>
          </a:lstStyle>
          <a:p>
            <a:r>
              <a:rPr lang="en-AU"/>
              <a:t>Presentation Title. To update on all slides, select 'Insert &gt; Header &amp; Footer'</a:t>
            </a:r>
            <a:endParaRPr lang="en-GB" dirty="0"/>
          </a:p>
        </p:txBody>
      </p:sp>
      <p:grpSp>
        <p:nvGrpSpPr>
          <p:cNvPr id="9" name="Group 8">
            <a:extLst>
              <a:ext uri="{FF2B5EF4-FFF2-40B4-BE49-F238E27FC236}">
                <a16:creationId xmlns:a16="http://schemas.microsoft.com/office/drawing/2014/main" id="{B8F851EC-8017-4384-A88C-24ACD1706F4F}"/>
              </a:ext>
            </a:extLst>
          </p:cNvPr>
          <p:cNvGrpSpPr/>
          <p:nvPr userDrawn="1"/>
        </p:nvGrpSpPr>
        <p:grpSpPr>
          <a:xfrm>
            <a:off x="7717389" y="424976"/>
            <a:ext cx="996871" cy="161012"/>
            <a:chOff x="7036298" y="166688"/>
            <a:chExt cx="1130300" cy="182563"/>
          </a:xfrm>
          <a:solidFill>
            <a:schemeClr val="bg1"/>
          </a:solidFill>
        </p:grpSpPr>
        <p:sp>
          <p:nvSpPr>
            <p:cNvPr id="10" name="Freeform 6">
              <a:extLst>
                <a:ext uri="{FF2B5EF4-FFF2-40B4-BE49-F238E27FC236}">
                  <a16:creationId xmlns:a16="http://schemas.microsoft.com/office/drawing/2014/main" id="{EE4D70FF-4621-4E9C-BE2F-AF9B4BF2624D}"/>
                </a:ext>
              </a:extLst>
            </p:cNvPr>
            <p:cNvSpPr>
              <a:spLocks/>
            </p:cNvSpPr>
            <p:nvPr userDrawn="1"/>
          </p:nvSpPr>
          <p:spPr bwMode="auto">
            <a:xfrm>
              <a:off x="7255373" y="171451"/>
              <a:ext cx="136525" cy="177800"/>
            </a:xfrm>
            <a:custGeom>
              <a:avLst/>
              <a:gdLst>
                <a:gd name="T0" fmla="*/ 83 w 430"/>
                <a:gd name="T1" fmla="*/ 527 h 564"/>
                <a:gd name="T2" fmla="*/ 42 w 430"/>
                <a:gd name="T3" fmla="*/ 564 h 564"/>
                <a:gd name="T4" fmla="*/ 0 w 430"/>
                <a:gd name="T5" fmla="*/ 527 h 564"/>
                <a:gd name="T6" fmla="*/ 0 w 430"/>
                <a:gd name="T7" fmla="*/ 51 h 564"/>
                <a:gd name="T8" fmla="*/ 57 w 430"/>
                <a:gd name="T9" fmla="*/ 0 h 564"/>
                <a:gd name="T10" fmla="*/ 132 w 430"/>
                <a:gd name="T11" fmla="*/ 46 h 564"/>
                <a:gd name="T12" fmla="*/ 346 w 430"/>
                <a:gd name="T13" fmla="*/ 429 h 564"/>
                <a:gd name="T14" fmla="*/ 346 w 430"/>
                <a:gd name="T15" fmla="*/ 38 h 564"/>
                <a:gd name="T16" fmla="*/ 389 w 430"/>
                <a:gd name="T17" fmla="*/ 0 h 564"/>
                <a:gd name="T18" fmla="*/ 430 w 430"/>
                <a:gd name="T19" fmla="*/ 38 h 564"/>
                <a:gd name="T20" fmla="*/ 430 w 430"/>
                <a:gd name="T21" fmla="*/ 514 h 564"/>
                <a:gd name="T22" fmla="*/ 378 w 430"/>
                <a:gd name="T23" fmla="*/ 564 h 564"/>
                <a:gd name="T24" fmla="*/ 308 w 430"/>
                <a:gd name="T25" fmla="*/ 517 h 564"/>
                <a:gd name="T26" fmla="*/ 83 w 430"/>
                <a:gd name="T27" fmla="*/ 126 h 564"/>
                <a:gd name="T28" fmla="*/ 83 w 430"/>
                <a:gd name="T29" fmla="*/ 52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0" h="564">
                  <a:moveTo>
                    <a:pt x="83" y="527"/>
                  </a:moveTo>
                  <a:cubicBezTo>
                    <a:pt x="83" y="551"/>
                    <a:pt x="70" y="564"/>
                    <a:pt x="42" y="564"/>
                  </a:cubicBezTo>
                  <a:cubicBezTo>
                    <a:pt x="14" y="564"/>
                    <a:pt x="0" y="551"/>
                    <a:pt x="0" y="527"/>
                  </a:cubicBezTo>
                  <a:cubicBezTo>
                    <a:pt x="0" y="51"/>
                    <a:pt x="0" y="51"/>
                    <a:pt x="0" y="51"/>
                  </a:cubicBezTo>
                  <a:cubicBezTo>
                    <a:pt x="0" y="17"/>
                    <a:pt x="20" y="0"/>
                    <a:pt x="57" y="0"/>
                  </a:cubicBezTo>
                  <a:cubicBezTo>
                    <a:pt x="99" y="0"/>
                    <a:pt x="118" y="20"/>
                    <a:pt x="132" y="46"/>
                  </a:cubicBezTo>
                  <a:cubicBezTo>
                    <a:pt x="346" y="429"/>
                    <a:pt x="346" y="429"/>
                    <a:pt x="346" y="429"/>
                  </a:cubicBezTo>
                  <a:cubicBezTo>
                    <a:pt x="346" y="38"/>
                    <a:pt x="346" y="38"/>
                    <a:pt x="346" y="38"/>
                  </a:cubicBezTo>
                  <a:cubicBezTo>
                    <a:pt x="346" y="13"/>
                    <a:pt x="361" y="0"/>
                    <a:pt x="389" y="0"/>
                  </a:cubicBezTo>
                  <a:cubicBezTo>
                    <a:pt x="417" y="0"/>
                    <a:pt x="430" y="13"/>
                    <a:pt x="430" y="38"/>
                  </a:cubicBezTo>
                  <a:cubicBezTo>
                    <a:pt x="430" y="514"/>
                    <a:pt x="430" y="514"/>
                    <a:pt x="430" y="514"/>
                  </a:cubicBezTo>
                  <a:cubicBezTo>
                    <a:pt x="430" y="548"/>
                    <a:pt x="412" y="564"/>
                    <a:pt x="378" y="564"/>
                  </a:cubicBezTo>
                  <a:cubicBezTo>
                    <a:pt x="342" y="564"/>
                    <a:pt x="323" y="546"/>
                    <a:pt x="308" y="517"/>
                  </a:cubicBezTo>
                  <a:cubicBezTo>
                    <a:pt x="83" y="126"/>
                    <a:pt x="83" y="126"/>
                    <a:pt x="83" y="126"/>
                  </a:cubicBezTo>
                  <a:lnTo>
                    <a:pt x="83" y="5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Freeform 7">
              <a:extLst>
                <a:ext uri="{FF2B5EF4-FFF2-40B4-BE49-F238E27FC236}">
                  <a16:creationId xmlns:a16="http://schemas.microsoft.com/office/drawing/2014/main" id="{FC1A3882-0A17-4969-8B53-BE85F262A1AA}"/>
                </a:ext>
              </a:extLst>
            </p:cNvPr>
            <p:cNvSpPr>
              <a:spLocks/>
            </p:cNvSpPr>
            <p:nvPr userDrawn="1"/>
          </p:nvSpPr>
          <p:spPr bwMode="auto">
            <a:xfrm>
              <a:off x="7455398" y="173038"/>
              <a:ext cx="117475" cy="176213"/>
            </a:xfrm>
            <a:custGeom>
              <a:avLst/>
              <a:gdLst>
                <a:gd name="T0" fmla="*/ 333 w 368"/>
                <a:gd name="T1" fmla="*/ 472 h 555"/>
                <a:gd name="T2" fmla="*/ 368 w 368"/>
                <a:gd name="T3" fmla="*/ 513 h 555"/>
                <a:gd name="T4" fmla="*/ 333 w 368"/>
                <a:gd name="T5" fmla="*/ 555 h 555"/>
                <a:gd name="T6" fmla="*/ 40 w 368"/>
                <a:gd name="T7" fmla="*/ 555 h 555"/>
                <a:gd name="T8" fmla="*/ 0 w 368"/>
                <a:gd name="T9" fmla="*/ 517 h 555"/>
                <a:gd name="T10" fmla="*/ 23 w 368"/>
                <a:gd name="T11" fmla="*/ 455 h 555"/>
                <a:gd name="T12" fmla="*/ 255 w 368"/>
                <a:gd name="T13" fmla="*/ 83 h 555"/>
                <a:gd name="T14" fmla="*/ 39 w 368"/>
                <a:gd name="T15" fmla="*/ 83 h 555"/>
                <a:gd name="T16" fmla="*/ 4 w 368"/>
                <a:gd name="T17" fmla="*/ 41 h 555"/>
                <a:gd name="T18" fmla="*/ 39 w 368"/>
                <a:gd name="T19" fmla="*/ 0 h 555"/>
                <a:gd name="T20" fmla="*/ 322 w 368"/>
                <a:gd name="T21" fmla="*/ 0 h 555"/>
                <a:gd name="T22" fmla="*/ 362 w 368"/>
                <a:gd name="T23" fmla="*/ 38 h 555"/>
                <a:gd name="T24" fmla="*/ 339 w 368"/>
                <a:gd name="T25" fmla="*/ 100 h 555"/>
                <a:gd name="T26" fmla="*/ 106 w 368"/>
                <a:gd name="T27" fmla="*/ 472 h 555"/>
                <a:gd name="T28" fmla="*/ 333 w 368"/>
                <a:gd name="T29" fmla="*/ 472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 h="555">
                  <a:moveTo>
                    <a:pt x="333" y="472"/>
                  </a:moveTo>
                  <a:cubicBezTo>
                    <a:pt x="356" y="472"/>
                    <a:pt x="368" y="486"/>
                    <a:pt x="368" y="513"/>
                  </a:cubicBezTo>
                  <a:cubicBezTo>
                    <a:pt x="368" y="542"/>
                    <a:pt x="356" y="555"/>
                    <a:pt x="333" y="555"/>
                  </a:cubicBezTo>
                  <a:cubicBezTo>
                    <a:pt x="40" y="555"/>
                    <a:pt x="40" y="555"/>
                    <a:pt x="40" y="555"/>
                  </a:cubicBezTo>
                  <a:cubicBezTo>
                    <a:pt x="13" y="555"/>
                    <a:pt x="0" y="542"/>
                    <a:pt x="0" y="517"/>
                  </a:cubicBezTo>
                  <a:cubicBezTo>
                    <a:pt x="0" y="494"/>
                    <a:pt x="10" y="477"/>
                    <a:pt x="23" y="455"/>
                  </a:cubicBezTo>
                  <a:cubicBezTo>
                    <a:pt x="255" y="83"/>
                    <a:pt x="255" y="83"/>
                    <a:pt x="255" y="83"/>
                  </a:cubicBezTo>
                  <a:cubicBezTo>
                    <a:pt x="39" y="83"/>
                    <a:pt x="39" y="83"/>
                    <a:pt x="39" y="83"/>
                  </a:cubicBezTo>
                  <a:cubicBezTo>
                    <a:pt x="16" y="83"/>
                    <a:pt x="4" y="69"/>
                    <a:pt x="4" y="41"/>
                  </a:cubicBezTo>
                  <a:cubicBezTo>
                    <a:pt x="4" y="13"/>
                    <a:pt x="16" y="0"/>
                    <a:pt x="39" y="0"/>
                  </a:cubicBezTo>
                  <a:cubicBezTo>
                    <a:pt x="322" y="0"/>
                    <a:pt x="322" y="0"/>
                    <a:pt x="322" y="0"/>
                  </a:cubicBezTo>
                  <a:cubicBezTo>
                    <a:pt x="349" y="0"/>
                    <a:pt x="362" y="13"/>
                    <a:pt x="362" y="38"/>
                  </a:cubicBezTo>
                  <a:cubicBezTo>
                    <a:pt x="362" y="61"/>
                    <a:pt x="352" y="78"/>
                    <a:pt x="339" y="100"/>
                  </a:cubicBezTo>
                  <a:cubicBezTo>
                    <a:pt x="106" y="472"/>
                    <a:pt x="106" y="472"/>
                    <a:pt x="106" y="472"/>
                  </a:cubicBezTo>
                  <a:lnTo>
                    <a:pt x="333" y="4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2" name="Freeform 8">
              <a:extLst>
                <a:ext uri="{FF2B5EF4-FFF2-40B4-BE49-F238E27FC236}">
                  <a16:creationId xmlns:a16="http://schemas.microsoft.com/office/drawing/2014/main" id="{F8F4B680-F7BC-46E0-92C9-B14C90EEB491}"/>
                </a:ext>
              </a:extLst>
            </p:cNvPr>
            <p:cNvSpPr>
              <a:spLocks/>
            </p:cNvSpPr>
            <p:nvPr userDrawn="1"/>
          </p:nvSpPr>
          <p:spPr bwMode="auto">
            <a:xfrm>
              <a:off x="7634786" y="168276"/>
              <a:ext cx="109538" cy="180975"/>
            </a:xfrm>
            <a:custGeom>
              <a:avLst/>
              <a:gdLst>
                <a:gd name="T0" fmla="*/ 8 w 345"/>
                <a:gd name="T1" fmla="*/ 154 h 574"/>
                <a:gd name="T2" fmla="*/ 181 w 345"/>
                <a:gd name="T3" fmla="*/ 0 h 574"/>
                <a:gd name="T4" fmla="*/ 306 w 345"/>
                <a:gd name="T5" fmla="*/ 37 h 574"/>
                <a:gd name="T6" fmla="*/ 334 w 345"/>
                <a:gd name="T7" fmla="*/ 76 h 574"/>
                <a:gd name="T8" fmla="*/ 298 w 345"/>
                <a:gd name="T9" fmla="*/ 123 h 574"/>
                <a:gd name="T10" fmla="*/ 266 w 345"/>
                <a:gd name="T11" fmla="*/ 109 h 574"/>
                <a:gd name="T12" fmla="*/ 181 w 345"/>
                <a:gd name="T13" fmla="*/ 81 h 574"/>
                <a:gd name="T14" fmla="*/ 95 w 345"/>
                <a:gd name="T15" fmla="*/ 149 h 574"/>
                <a:gd name="T16" fmla="*/ 345 w 345"/>
                <a:gd name="T17" fmla="*/ 411 h 574"/>
                <a:gd name="T18" fmla="*/ 165 w 345"/>
                <a:gd name="T19" fmla="*/ 574 h 574"/>
                <a:gd name="T20" fmla="*/ 29 w 345"/>
                <a:gd name="T21" fmla="*/ 532 h 574"/>
                <a:gd name="T22" fmla="*/ 0 w 345"/>
                <a:gd name="T23" fmla="*/ 489 h 574"/>
                <a:gd name="T24" fmla="*/ 39 w 345"/>
                <a:gd name="T25" fmla="*/ 442 h 574"/>
                <a:gd name="T26" fmla="*/ 72 w 345"/>
                <a:gd name="T27" fmla="*/ 459 h 574"/>
                <a:gd name="T28" fmla="*/ 165 w 345"/>
                <a:gd name="T29" fmla="*/ 493 h 574"/>
                <a:gd name="T30" fmla="*/ 259 w 345"/>
                <a:gd name="T31" fmla="*/ 416 h 574"/>
                <a:gd name="T32" fmla="*/ 8 w 345"/>
                <a:gd name="T33" fmla="*/ 15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5" h="574">
                  <a:moveTo>
                    <a:pt x="8" y="154"/>
                  </a:moveTo>
                  <a:cubicBezTo>
                    <a:pt x="8" y="61"/>
                    <a:pt x="78" y="0"/>
                    <a:pt x="181" y="0"/>
                  </a:cubicBezTo>
                  <a:cubicBezTo>
                    <a:pt x="222" y="0"/>
                    <a:pt x="266" y="9"/>
                    <a:pt x="306" y="37"/>
                  </a:cubicBezTo>
                  <a:cubicBezTo>
                    <a:pt x="326" y="50"/>
                    <a:pt x="334" y="61"/>
                    <a:pt x="334" y="76"/>
                  </a:cubicBezTo>
                  <a:cubicBezTo>
                    <a:pt x="334" y="97"/>
                    <a:pt x="318" y="123"/>
                    <a:pt x="298" y="123"/>
                  </a:cubicBezTo>
                  <a:cubicBezTo>
                    <a:pt x="290" y="123"/>
                    <a:pt x="282" y="118"/>
                    <a:pt x="266" y="109"/>
                  </a:cubicBezTo>
                  <a:cubicBezTo>
                    <a:pt x="238" y="92"/>
                    <a:pt x="212" y="81"/>
                    <a:pt x="181" y="81"/>
                  </a:cubicBezTo>
                  <a:cubicBezTo>
                    <a:pt x="126" y="81"/>
                    <a:pt x="95" y="110"/>
                    <a:pt x="95" y="149"/>
                  </a:cubicBezTo>
                  <a:cubicBezTo>
                    <a:pt x="95" y="251"/>
                    <a:pt x="345" y="229"/>
                    <a:pt x="345" y="411"/>
                  </a:cubicBezTo>
                  <a:cubicBezTo>
                    <a:pt x="345" y="514"/>
                    <a:pt x="267" y="574"/>
                    <a:pt x="165" y="574"/>
                  </a:cubicBezTo>
                  <a:cubicBezTo>
                    <a:pt x="110" y="574"/>
                    <a:pt x="60" y="556"/>
                    <a:pt x="29" y="532"/>
                  </a:cubicBezTo>
                  <a:cubicBezTo>
                    <a:pt x="11" y="517"/>
                    <a:pt x="0" y="504"/>
                    <a:pt x="0" y="489"/>
                  </a:cubicBezTo>
                  <a:cubicBezTo>
                    <a:pt x="0" y="467"/>
                    <a:pt x="19" y="442"/>
                    <a:pt x="39" y="442"/>
                  </a:cubicBezTo>
                  <a:cubicBezTo>
                    <a:pt x="48" y="442"/>
                    <a:pt x="56" y="448"/>
                    <a:pt x="72" y="459"/>
                  </a:cubicBezTo>
                  <a:cubicBezTo>
                    <a:pt x="99" y="478"/>
                    <a:pt x="127" y="493"/>
                    <a:pt x="165" y="493"/>
                  </a:cubicBezTo>
                  <a:cubicBezTo>
                    <a:pt x="220" y="493"/>
                    <a:pt x="259" y="463"/>
                    <a:pt x="259" y="416"/>
                  </a:cubicBezTo>
                  <a:cubicBezTo>
                    <a:pt x="259" y="302"/>
                    <a:pt x="8" y="327"/>
                    <a:pt x="8" y="15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Freeform 9">
              <a:extLst>
                <a:ext uri="{FF2B5EF4-FFF2-40B4-BE49-F238E27FC236}">
                  <a16:creationId xmlns:a16="http://schemas.microsoft.com/office/drawing/2014/main" id="{6DA7BC24-655C-436F-AA14-8211B3709556}"/>
                </a:ext>
              </a:extLst>
            </p:cNvPr>
            <p:cNvSpPr>
              <a:spLocks noEditPoints="1"/>
            </p:cNvSpPr>
            <p:nvPr userDrawn="1"/>
          </p:nvSpPr>
          <p:spPr bwMode="auto">
            <a:xfrm>
              <a:off x="7807823" y="166688"/>
              <a:ext cx="158750" cy="182563"/>
            </a:xfrm>
            <a:custGeom>
              <a:avLst/>
              <a:gdLst>
                <a:gd name="T0" fmla="*/ 252 w 504"/>
                <a:gd name="T1" fmla="*/ 495 h 576"/>
                <a:gd name="T2" fmla="*/ 414 w 504"/>
                <a:gd name="T3" fmla="*/ 288 h 576"/>
                <a:gd name="T4" fmla="*/ 252 w 504"/>
                <a:gd name="T5" fmla="*/ 81 h 576"/>
                <a:gd name="T6" fmla="*/ 90 w 504"/>
                <a:gd name="T7" fmla="*/ 288 h 576"/>
                <a:gd name="T8" fmla="*/ 252 w 504"/>
                <a:gd name="T9" fmla="*/ 495 h 576"/>
                <a:gd name="T10" fmla="*/ 252 w 504"/>
                <a:gd name="T11" fmla="*/ 0 h 576"/>
                <a:gd name="T12" fmla="*/ 504 w 504"/>
                <a:gd name="T13" fmla="*/ 288 h 576"/>
                <a:gd name="T14" fmla="*/ 252 w 504"/>
                <a:gd name="T15" fmla="*/ 576 h 576"/>
                <a:gd name="T16" fmla="*/ 0 w 504"/>
                <a:gd name="T17" fmla="*/ 288 h 576"/>
                <a:gd name="T18" fmla="*/ 252 w 504"/>
                <a:gd name="T19"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4" h="576">
                  <a:moveTo>
                    <a:pt x="252" y="495"/>
                  </a:moveTo>
                  <a:cubicBezTo>
                    <a:pt x="349" y="495"/>
                    <a:pt x="414" y="416"/>
                    <a:pt x="414" y="288"/>
                  </a:cubicBezTo>
                  <a:cubicBezTo>
                    <a:pt x="414" y="160"/>
                    <a:pt x="349" y="81"/>
                    <a:pt x="252" y="81"/>
                  </a:cubicBezTo>
                  <a:cubicBezTo>
                    <a:pt x="155" y="81"/>
                    <a:pt x="90" y="160"/>
                    <a:pt x="90" y="288"/>
                  </a:cubicBezTo>
                  <a:cubicBezTo>
                    <a:pt x="90" y="416"/>
                    <a:pt x="155" y="495"/>
                    <a:pt x="252" y="495"/>
                  </a:cubicBezTo>
                  <a:moveTo>
                    <a:pt x="252" y="0"/>
                  </a:moveTo>
                  <a:cubicBezTo>
                    <a:pt x="404" y="0"/>
                    <a:pt x="504" y="112"/>
                    <a:pt x="504" y="288"/>
                  </a:cubicBezTo>
                  <a:cubicBezTo>
                    <a:pt x="504" y="464"/>
                    <a:pt x="404" y="576"/>
                    <a:pt x="252" y="576"/>
                  </a:cubicBezTo>
                  <a:cubicBezTo>
                    <a:pt x="100" y="576"/>
                    <a:pt x="0" y="464"/>
                    <a:pt x="0" y="288"/>
                  </a:cubicBezTo>
                  <a:cubicBezTo>
                    <a:pt x="0" y="112"/>
                    <a:pt x="100" y="0"/>
                    <a:pt x="2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5" name="Freeform 10">
              <a:extLst>
                <a:ext uri="{FF2B5EF4-FFF2-40B4-BE49-F238E27FC236}">
                  <a16:creationId xmlns:a16="http://schemas.microsoft.com/office/drawing/2014/main" id="{56355F51-DE84-4C18-A470-9A85904416FA}"/>
                </a:ext>
              </a:extLst>
            </p:cNvPr>
            <p:cNvSpPr>
              <a:spLocks/>
            </p:cNvSpPr>
            <p:nvPr userDrawn="1"/>
          </p:nvSpPr>
          <p:spPr bwMode="auto">
            <a:xfrm>
              <a:off x="8030073" y="168276"/>
              <a:ext cx="136525" cy="180975"/>
            </a:xfrm>
            <a:custGeom>
              <a:avLst/>
              <a:gdLst>
                <a:gd name="T0" fmla="*/ 270 w 431"/>
                <a:gd name="T1" fmla="*/ 359 h 571"/>
                <a:gd name="T2" fmla="*/ 235 w 431"/>
                <a:gd name="T3" fmla="*/ 317 h 571"/>
                <a:gd name="T4" fmla="*/ 270 w 431"/>
                <a:gd name="T5" fmla="*/ 276 h 571"/>
                <a:gd name="T6" fmla="*/ 387 w 431"/>
                <a:gd name="T7" fmla="*/ 276 h 571"/>
                <a:gd name="T8" fmla="*/ 431 w 431"/>
                <a:gd name="T9" fmla="*/ 323 h 571"/>
                <a:gd name="T10" fmla="*/ 431 w 431"/>
                <a:gd name="T11" fmla="*/ 487 h 571"/>
                <a:gd name="T12" fmla="*/ 391 w 431"/>
                <a:gd name="T13" fmla="*/ 546 h 571"/>
                <a:gd name="T14" fmla="*/ 259 w 431"/>
                <a:gd name="T15" fmla="*/ 571 h 571"/>
                <a:gd name="T16" fmla="*/ 0 w 431"/>
                <a:gd name="T17" fmla="*/ 286 h 571"/>
                <a:gd name="T18" fmla="*/ 256 w 431"/>
                <a:gd name="T19" fmla="*/ 0 h 571"/>
                <a:gd name="T20" fmla="*/ 389 w 431"/>
                <a:gd name="T21" fmla="*/ 36 h 571"/>
                <a:gd name="T22" fmla="*/ 427 w 431"/>
                <a:gd name="T23" fmla="*/ 83 h 571"/>
                <a:gd name="T24" fmla="*/ 388 w 431"/>
                <a:gd name="T25" fmla="*/ 128 h 571"/>
                <a:gd name="T26" fmla="*/ 350 w 431"/>
                <a:gd name="T27" fmla="*/ 108 h 571"/>
                <a:gd name="T28" fmla="*/ 256 w 431"/>
                <a:gd name="T29" fmla="*/ 82 h 571"/>
                <a:gd name="T30" fmla="*/ 90 w 431"/>
                <a:gd name="T31" fmla="*/ 283 h 571"/>
                <a:gd name="T32" fmla="*/ 262 w 431"/>
                <a:gd name="T33" fmla="*/ 490 h 571"/>
                <a:gd name="T34" fmla="*/ 345 w 431"/>
                <a:gd name="T35" fmla="*/ 475 h 571"/>
                <a:gd name="T36" fmla="*/ 345 w 431"/>
                <a:gd name="T37" fmla="*/ 359 h 571"/>
                <a:gd name="T38" fmla="*/ 270 w 431"/>
                <a:gd name="T39" fmla="*/ 359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1" h="571">
                  <a:moveTo>
                    <a:pt x="270" y="359"/>
                  </a:moveTo>
                  <a:cubicBezTo>
                    <a:pt x="247" y="359"/>
                    <a:pt x="235" y="346"/>
                    <a:pt x="235" y="317"/>
                  </a:cubicBezTo>
                  <a:cubicBezTo>
                    <a:pt x="235" y="289"/>
                    <a:pt x="247" y="276"/>
                    <a:pt x="270" y="276"/>
                  </a:cubicBezTo>
                  <a:cubicBezTo>
                    <a:pt x="387" y="276"/>
                    <a:pt x="387" y="276"/>
                    <a:pt x="387" y="276"/>
                  </a:cubicBezTo>
                  <a:cubicBezTo>
                    <a:pt x="418" y="276"/>
                    <a:pt x="431" y="290"/>
                    <a:pt x="431" y="323"/>
                  </a:cubicBezTo>
                  <a:cubicBezTo>
                    <a:pt x="431" y="487"/>
                    <a:pt x="431" y="487"/>
                    <a:pt x="431" y="487"/>
                  </a:cubicBezTo>
                  <a:cubicBezTo>
                    <a:pt x="431" y="516"/>
                    <a:pt x="423" y="531"/>
                    <a:pt x="391" y="546"/>
                  </a:cubicBezTo>
                  <a:cubicBezTo>
                    <a:pt x="360" y="560"/>
                    <a:pt x="309" y="571"/>
                    <a:pt x="259" y="571"/>
                  </a:cubicBezTo>
                  <a:cubicBezTo>
                    <a:pt x="109" y="571"/>
                    <a:pt x="0" y="470"/>
                    <a:pt x="0" y="286"/>
                  </a:cubicBezTo>
                  <a:cubicBezTo>
                    <a:pt x="0" y="103"/>
                    <a:pt x="108" y="0"/>
                    <a:pt x="256" y="0"/>
                  </a:cubicBezTo>
                  <a:cubicBezTo>
                    <a:pt x="306" y="0"/>
                    <a:pt x="352" y="12"/>
                    <a:pt x="389" y="36"/>
                  </a:cubicBezTo>
                  <a:cubicBezTo>
                    <a:pt x="415" y="53"/>
                    <a:pt x="427" y="67"/>
                    <a:pt x="427" y="83"/>
                  </a:cubicBezTo>
                  <a:cubicBezTo>
                    <a:pt x="427" y="103"/>
                    <a:pt x="408" y="128"/>
                    <a:pt x="388" y="128"/>
                  </a:cubicBezTo>
                  <a:cubicBezTo>
                    <a:pt x="377" y="128"/>
                    <a:pt x="368" y="119"/>
                    <a:pt x="350" y="108"/>
                  </a:cubicBezTo>
                  <a:cubicBezTo>
                    <a:pt x="324" y="92"/>
                    <a:pt x="292" y="82"/>
                    <a:pt x="256" y="82"/>
                  </a:cubicBezTo>
                  <a:cubicBezTo>
                    <a:pt x="156" y="82"/>
                    <a:pt x="90" y="154"/>
                    <a:pt x="90" y="283"/>
                  </a:cubicBezTo>
                  <a:cubicBezTo>
                    <a:pt x="90" y="416"/>
                    <a:pt x="160" y="490"/>
                    <a:pt x="262" y="490"/>
                  </a:cubicBezTo>
                  <a:cubicBezTo>
                    <a:pt x="293" y="490"/>
                    <a:pt x="324" y="483"/>
                    <a:pt x="345" y="475"/>
                  </a:cubicBezTo>
                  <a:cubicBezTo>
                    <a:pt x="345" y="359"/>
                    <a:pt x="345" y="359"/>
                    <a:pt x="345" y="359"/>
                  </a:cubicBezTo>
                  <a:lnTo>
                    <a:pt x="270" y="35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11">
              <a:extLst>
                <a:ext uri="{FF2B5EF4-FFF2-40B4-BE49-F238E27FC236}">
                  <a16:creationId xmlns:a16="http://schemas.microsoft.com/office/drawing/2014/main" id="{49DFA268-A142-4C73-A881-4C5BCECA1AA5}"/>
                </a:ext>
              </a:extLst>
            </p:cNvPr>
            <p:cNvSpPr>
              <a:spLocks/>
            </p:cNvSpPr>
            <p:nvPr userDrawn="1"/>
          </p:nvSpPr>
          <p:spPr bwMode="auto">
            <a:xfrm>
              <a:off x="7036298" y="171451"/>
              <a:ext cx="146050" cy="177800"/>
            </a:xfrm>
            <a:custGeom>
              <a:avLst/>
              <a:gdLst>
                <a:gd name="T0" fmla="*/ 453 w 460"/>
                <a:gd name="T1" fmla="*/ 506 h 564"/>
                <a:gd name="T2" fmla="*/ 292 w 460"/>
                <a:gd name="T3" fmla="*/ 49 h 564"/>
                <a:gd name="T4" fmla="*/ 231 w 460"/>
                <a:gd name="T5" fmla="*/ 0 h 564"/>
                <a:gd name="T6" fmla="*/ 170 w 460"/>
                <a:gd name="T7" fmla="*/ 49 h 564"/>
                <a:gd name="T8" fmla="*/ 7 w 460"/>
                <a:gd name="T9" fmla="*/ 506 h 564"/>
                <a:gd name="T10" fmla="*/ 0 w 460"/>
                <a:gd name="T11" fmla="*/ 538 h 564"/>
                <a:gd name="T12" fmla="*/ 40 w 460"/>
                <a:gd name="T13" fmla="*/ 564 h 564"/>
                <a:gd name="T14" fmla="*/ 88 w 460"/>
                <a:gd name="T15" fmla="*/ 531 h 564"/>
                <a:gd name="T16" fmla="*/ 229 w 460"/>
                <a:gd name="T17" fmla="*/ 116 h 564"/>
                <a:gd name="T18" fmla="*/ 368 w 460"/>
                <a:gd name="T19" fmla="*/ 531 h 564"/>
                <a:gd name="T20" fmla="*/ 418 w 460"/>
                <a:gd name="T21" fmla="*/ 564 h 564"/>
                <a:gd name="T22" fmla="*/ 460 w 460"/>
                <a:gd name="T23" fmla="*/ 538 h 564"/>
                <a:gd name="T24" fmla="*/ 453 w 460"/>
                <a:gd name="T25" fmla="*/ 506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0" h="564">
                  <a:moveTo>
                    <a:pt x="453" y="506"/>
                  </a:moveTo>
                  <a:cubicBezTo>
                    <a:pt x="292" y="49"/>
                    <a:pt x="292" y="49"/>
                    <a:pt x="292" y="49"/>
                  </a:cubicBezTo>
                  <a:cubicBezTo>
                    <a:pt x="280" y="12"/>
                    <a:pt x="267" y="0"/>
                    <a:pt x="231" y="0"/>
                  </a:cubicBezTo>
                  <a:cubicBezTo>
                    <a:pt x="195" y="0"/>
                    <a:pt x="183" y="12"/>
                    <a:pt x="170" y="49"/>
                  </a:cubicBezTo>
                  <a:cubicBezTo>
                    <a:pt x="7" y="506"/>
                    <a:pt x="7" y="506"/>
                    <a:pt x="7" y="506"/>
                  </a:cubicBezTo>
                  <a:cubicBezTo>
                    <a:pt x="4" y="515"/>
                    <a:pt x="0" y="528"/>
                    <a:pt x="0" y="538"/>
                  </a:cubicBezTo>
                  <a:cubicBezTo>
                    <a:pt x="0" y="553"/>
                    <a:pt x="10" y="564"/>
                    <a:pt x="40" y="564"/>
                  </a:cubicBezTo>
                  <a:cubicBezTo>
                    <a:pt x="70" y="564"/>
                    <a:pt x="81" y="553"/>
                    <a:pt x="88" y="531"/>
                  </a:cubicBezTo>
                  <a:cubicBezTo>
                    <a:pt x="229" y="116"/>
                    <a:pt x="229" y="116"/>
                    <a:pt x="229" y="116"/>
                  </a:cubicBezTo>
                  <a:cubicBezTo>
                    <a:pt x="368" y="531"/>
                    <a:pt x="368" y="531"/>
                    <a:pt x="368" y="531"/>
                  </a:cubicBezTo>
                  <a:cubicBezTo>
                    <a:pt x="375" y="552"/>
                    <a:pt x="385" y="564"/>
                    <a:pt x="418" y="564"/>
                  </a:cubicBezTo>
                  <a:cubicBezTo>
                    <a:pt x="450" y="564"/>
                    <a:pt x="460" y="553"/>
                    <a:pt x="460" y="538"/>
                  </a:cubicBezTo>
                  <a:cubicBezTo>
                    <a:pt x="460" y="528"/>
                    <a:pt x="456" y="515"/>
                    <a:pt x="453" y="50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17" name="Rectangle 16">
            <a:extLst>
              <a:ext uri="{FF2B5EF4-FFF2-40B4-BE49-F238E27FC236}">
                <a16:creationId xmlns:a16="http://schemas.microsoft.com/office/drawing/2014/main" id="{D0FEE40D-46EE-46C5-B16F-212F3C22273B}"/>
              </a:ext>
            </a:extLst>
          </p:cNvPr>
          <p:cNvSpPr/>
          <p:nvPr userDrawn="1"/>
        </p:nvSpPr>
        <p:spPr>
          <a:xfrm>
            <a:off x="408482" y="771664"/>
            <a:ext cx="8316000" cy="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1359859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rge tex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F4F5A6E-6889-4DD3-95D0-2217BC45EEA2}"/>
              </a:ext>
            </a:extLst>
          </p:cNvPr>
          <p:cNvSpPr>
            <a:spLocks noGrp="1"/>
          </p:cNvSpPr>
          <p:nvPr>
            <p:ph type="pic" sz="quarter" idx="14" hasCustomPrompt="1"/>
          </p:nvPr>
        </p:nvSpPr>
        <p:spPr>
          <a:xfrm>
            <a:off x="4240800" y="1255116"/>
            <a:ext cx="4903200" cy="4792882"/>
          </a:xfrm>
          <a:solidFill>
            <a:schemeClr val="bg1">
              <a:lumMod val="65000"/>
            </a:schemeClr>
          </a:solidFill>
        </p:spPr>
        <p:txBody>
          <a:bodyPr lIns="360000" tIns="360000" rIns="360000" bIns="360000" anchor="t" anchorCtr="0"/>
          <a:lstStyle>
            <a:lvl1pPr algn="l">
              <a:defRPr sz="1050">
                <a:solidFill>
                  <a:schemeClr val="bg1"/>
                </a:solidFill>
              </a:defRPr>
            </a:lvl1pPr>
          </a:lstStyle>
          <a:p>
            <a:r>
              <a:rPr lang="en-US" dirty="0"/>
              <a:t>Click icon to add picture, if the icon is hidden behind title text, drag and drop the image form File Explorer, or click on the placeholder and select ‘Insert &gt; Picture’</a:t>
            </a:r>
            <a:endParaRPr lang="en-AU" dirty="0"/>
          </a:p>
        </p:txBody>
      </p:sp>
      <p:sp>
        <p:nvSpPr>
          <p:cNvPr id="13" name="Footer Placeholder 12">
            <a:extLst>
              <a:ext uri="{FF2B5EF4-FFF2-40B4-BE49-F238E27FC236}">
                <a16:creationId xmlns:a16="http://schemas.microsoft.com/office/drawing/2014/main" id="{53378D06-706B-400B-9672-207AFB63D0B2}"/>
              </a:ext>
            </a:extLst>
          </p:cNvPr>
          <p:cNvSpPr>
            <a:spLocks noGrp="1"/>
          </p:cNvSpPr>
          <p:nvPr>
            <p:ph type="ftr" sz="quarter" idx="11"/>
          </p:nvPr>
        </p:nvSpPr>
        <p:spPr/>
        <p:txBody>
          <a:bodyPr/>
          <a:lstStyle/>
          <a:p>
            <a:r>
              <a:rPr lang="en-AU"/>
              <a:t>Presentation Title. To update on all slides, select 'Insert &gt; Header &amp; Footer'</a:t>
            </a:r>
            <a:endParaRPr lang="en-GB" dirty="0"/>
          </a:p>
        </p:txBody>
      </p:sp>
      <p:sp>
        <p:nvSpPr>
          <p:cNvPr id="9" name="Text Placeholder 7">
            <a:extLst>
              <a:ext uri="{FF2B5EF4-FFF2-40B4-BE49-F238E27FC236}">
                <a16:creationId xmlns:a16="http://schemas.microsoft.com/office/drawing/2014/main" id="{4A9D2E38-B639-4E0B-9BDC-77CE83C330F2}"/>
              </a:ext>
            </a:extLst>
          </p:cNvPr>
          <p:cNvSpPr>
            <a:spLocks noGrp="1"/>
          </p:cNvSpPr>
          <p:nvPr>
            <p:ph type="body" sz="quarter" idx="13" hasCustomPrompt="1"/>
          </p:nvPr>
        </p:nvSpPr>
        <p:spPr>
          <a:xfrm>
            <a:off x="325779" y="1371602"/>
            <a:ext cx="3590240" cy="3451182"/>
          </a:xfrm>
          <a:noFill/>
        </p:spPr>
        <p:txBody>
          <a:bodyPr/>
          <a:lstStyle>
            <a:lvl1pPr>
              <a:lnSpc>
                <a:spcPct val="85000"/>
              </a:lnSpc>
              <a:spcBef>
                <a:spcPts val="0"/>
              </a:spcBef>
              <a:defRPr sz="2000" b="1">
                <a:solidFill>
                  <a:schemeClr val="tx1"/>
                </a:solidFill>
                <a:latin typeface="Nunito" panose="00000800000000000000" pitchFamily="2" charset="0"/>
              </a:defRPr>
            </a:lvl1pPr>
            <a:lvl2pPr marL="0" indent="0">
              <a:lnSpc>
                <a:spcPct val="85000"/>
              </a:lnSpc>
              <a:spcBef>
                <a:spcPts val="0"/>
              </a:spcBef>
              <a:buNone/>
              <a:defRPr sz="2000" b="1">
                <a:solidFill>
                  <a:schemeClr val="tx1"/>
                </a:solidFill>
                <a:latin typeface="Nunito" panose="00000800000000000000" pitchFamily="2" charset="0"/>
              </a:defRPr>
            </a:lvl2pPr>
            <a:lvl3pPr marL="0" indent="0">
              <a:buNone/>
              <a:defRPr sz="2200">
                <a:latin typeface="Nunito" panose="00000800000000000000" pitchFamily="2" charset="0"/>
              </a:defRPr>
            </a:lvl3pPr>
            <a:lvl4pPr>
              <a:lnSpc>
                <a:spcPct val="85000"/>
              </a:lnSpc>
              <a:spcBef>
                <a:spcPts val="0"/>
              </a:spcBef>
              <a:defRPr sz="2000" b="1">
                <a:solidFill>
                  <a:schemeClr val="tx1"/>
                </a:solidFill>
                <a:latin typeface="Nunito" panose="00000800000000000000" pitchFamily="2" charset="0"/>
              </a:defRPr>
            </a:lvl4pPr>
            <a:lvl5pPr>
              <a:lnSpc>
                <a:spcPct val="85000"/>
              </a:lnSpc>
              <a:defRPr sz="2000" b="1">
                <a:solidFill>
                  <a:schemeClr val="tx1"/>
                </a:solidFill>
                <a:latin typeface="Nunito" panose="00000800000000000000" pitchFamily="2" charset="0"/>
              </a:defRPr>
            </a:lvl5pPr>
            <a:lvl6pPr>
              <a:lnSpc>
                <a:spcPct val="85000"/>
              </a:lnSpc>
              <a:spcBef>
                <a:spcPts val="0"/>
              </a:spcBef>
              <a:defRPr sz="2000" b="1">
                <a:solidFill>
                  <a:schemeClr val="tx1"/>
                </a:solidFill>
                <a:latin typeface="Nunito" panose="00000800000000000000" pitchFamily="2" charset="0"/>
              </a:defRPr>
            </a:lvl6pPr>
            <a:lvl7pPr>
              <a:lnSpc>
                <a:spcPct val="85000"/>
              </a:lnSpc>
              <a:spcBef>
                <a:spcPts val="0"/>
              </a:spcBef>
              <a:defRPr sz="2000" b="1">
                <a:solidFill>
                  <a:schemeClr val="tx1"/>
                </a:solidFill>
                <a:latin typeface="Nunito" panose="00000800000000000000" pitchFamily="2" charset="0"/>
              </a:defRPr>
            </a:lvl7pPr>
            <a:lvl8pPr>
              <a:lnSpc>
                <a:spcPct val="85000"/>
              </a:lnSpc>
              <a:spcBef>
                <a:spcPts val="0"/>
              </a:spcBef>
              <a:defRPr sz="2000" b="1">
                <a:solidFill>
                  <a:schemeClr val="tx1"/>
                </a:solidFill>
                <a:latin typeface="Nunito" panose="00000800000000000000" pitchFamily="2" charset="0"/>
              </a:defRPr>
            </a:lvl8pPr>
            <a:lvl9pPr>
              <a:lnSpc>
                <a:spcPct val="85000"/>
              </a:lnSpc>
              <a:spcBef>
                <a:spcPts val="0"/>
              </a:spcBef>
              <a:defRPr sz="2000" b="1">
                <a:solidFill>
                  <a:schemeClr val="tx1"/>
                </a:solidFill>
                <a:latin typeface="Nunito" panose="00000800000000000000" pitchFamily="2" charset="0"/>
              </a:defRPr>
            </a:lvl9pPr>
          </a:lstStyle>
          <a:p>
            <a:pPr lvl="0"/>
            <a:r>
              <a:rPr lang="en-US" dirty="0"/>
              <a:t>Master text styles</a:t>
            </a:r>
          </a:p>
          <a:p>
            <a:pPr lvl="1"/>
            <a:r>
              <a:rPr lang="en-US" dirty="0"/>
              <a:t>Second level</a:t>
            </a:r>
          </a:p>
          <a:p>
            <a:pPr lvl="5"/>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en-AU" dirty="0"/>
          </a:p>
        </p:txBody>
      </p:sp>
    </p:spTree>
    <p:extLst>
      <p:ext uri="{BB962C8B-B14F-4D97-AF65-F5344CB8AC3E}">
        <p14:creationId xmlns:p14="http://schemas.microsoft.com/office/powerpoint/2010/main" val="27332213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25777" y="841418"/>
            <a:ext cx="8388482" cy="918539"/>
          </a:xfrm>
          <a:prstGeom prst="rect">
            <a:avLst/>
          </a:prstGeom>
        </p:spPr>
        <p:txBody>
          <a:bodyPr vert="horz" lIns="91440" tIns="45720" rIns="91440" bIns="45720" rtlCol="0" anchor="b"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325777" y="1872051"/>
            <a:ext cx="8397042" cy="4041946"/>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en-GB" dirty="0"/>
          </a:p>
        </p:txBody>
      </p:sp>
      <p:sp>
        <p:nvSpPr>
          <p:cNvPr id="4" name="Date Placeholder 3"/>
          <p:cNvSpPr>
            <a:spLocks noGrp="1"/>
          </p:cNvSpPr>
          <p:nvPr>
            <p:ph type="dt" sz="half" idx="2"/>
          </p:nvPr>
        </p:nvSpPr>
        <p:spPr>
          <a:xfrm>
            <a:off x="5748314" y="6175377"/>
            <a:ext cx="2495686" cy="365125"/>
          </a:xfrm>
          <a:prstGeom prst="rect">
            <a:avLst/>
          </a:prstGeom>
        </p:spPr>
        <p:txBody>
          <a:bodyPr vert="horz" lIns="91440" tIns="45720" rIns="91440" bIns="45720" rtlCol="0" anchor="ctr"/>
          <a:lstStyle>
            <a:lvl1pPr algn="r">
              <a:defRPr sz="800" b="1">
                <a:solidFill>
                  <a:schemeClr val="tx1"/>
                </a:solidFill>
              </a:defRPr>
            </a:lvl1pPr>
          </a:lstStyle>
          <a:p>
            <a:endParaRPr lang="en-GB" dirty="0"/>
          </a:p>
        </p:txBody>
      </p:sp>
      <p:sp>
        <p:nvSpPr>
          <p:cNvPr id="5" name="Footer Placeholder 4"/>
          <p:cNvSpPr>
            <a:spLocks noGrp="1"/>
          </p:cNvSpPr>
          <p:nvPr>
            <p:ph type="ftr" sz="quarter" idx="3"/>
          </p:nvPr>
        </p:nvSpPr>
        <p:spPr>
          <a:xfrm>
            <a:off x="325778" y="363109"/>
            <a:ext cx="4481429" cy="365125"/>
          </a:xfrm>
          <a:prstGeom prst="rect">
            <a:avLst/>
          </a:prstGeom>
        </p:spPr>
        <p:txBody>
          <a:bodyPr vert="horz" lIns="91440" tIns="45720" rIns="91440" bIns="45720" rtlCol="0" anchor="ctr"/>
          <a:lstStyle>
            <a:lvl1pPr algn="l">
              <a:defRPr sz="800" b="1">
                <a:solidFill>
                  <a:schemeClr val="tx1"/>
                </a:solidFill>
              </a:defRPr>
            </a:lvl1pPr>
          </a:lstStyle>
          <a:p>
            <a:r>
              <a:rPr lang="en-AU"/>
              <a:t>Presentation Title. To update on all slides, select 'Insert &gt; Header &amp; Footer'</a:t>
            </a:r>
            <a:endParaRPr lang="en-GB" dirty="0"/>
          </a:p>
        </p:txBody>
      </p:sp>
      <p:sp>
        <p:nvSpPr>
          <p:cNvPr id="6" name="Slide Number Placeholder 5"/>
          <p:cNvSpPr>
            <a:spLocks noGrp="1"/>
          </p:cNvSpPr>
          <p:nvPr>
            <p:ph type="sldNum" sz="quarter" idx="4"/>
          </p:nvPr>
        </p:nvSpPr>
        <p:spPr>
          <a:xfrm>
            <a:off x="8244000" y="6175377"/>
            <a:ext cx="478819" cy="365125"/>
          </a:xfrm>
          <a:prstGeom prst="rect">
            <a:avLst/>
          </a:prstGeom>
        </p:spPr>
        <p:txBody>
          <a:bodyPr vert="horz" lIns="91440" tIns="45720" rIns="0" bIns="45720" rtlCol="0" anchor="ctr"/>
          <a:lstStyle>
            <a:lvl1pPr algn="r">
              <a:defRPr sz="800" b="1">
                <a:solidFill>
                  <a:schemeClr val="tx1"/>
                </a:solidFill>
              </a:defRPr>
            </a:lvl1pPr>
          </a:lstStyle>
          <a:p>
            <a:fld id="{F5AEA0E0-5CC6-4BD0-905C-A0021E419432}" type="slidenum">
              <a:rPr lang="en-GB" smtClean="0"/>
              <a:pPr/>
              <a:t>‹#›</a:t>
            </a:fld>
            <a:endParaRPr lang="en-GB" dirty="0"/>
          </a:p>
        </p:txBody>
      </p:sp>
      <p:grpSp>
        <p:nvGrpSpPr>
          <p:cNvPr id="20" name="Group 19">
            <a:extLst>
              <a:ext uri="{FF2B5EF4-FFF2-40B4-BE49-F238E27FC236}">
                <a16:creationId xmlns:a16="http://schemas.microsoft.com/office/drawing/2014/main" id="{E3911AE2-55C6-4997-A9F2-05809000C621}"/>
              </a:ext>
            </a:extLst>
          </p:cNvPr>
          <p:cNvGrpSpPr/>
          <p:nvPr/>
        </p:nvGrpSpPr>
        <p:grpSpPr>
          <a:xfrm>
            <a:off x="7717389" y="424976"/>
            <a:ext cx="996871" cy="161012"/>
            <a:chOff x="7036298" y="166688"/>
            <a:chExt cx="1130300" cy="182563"/>
          </a:xfrm>
          <a:solidFill>
            <a:schemeClr val="tx1"/>
          </a:solidFill>
        </p:grpSpPr>
        <p:sp>
          <p:nvSpPr>
            <p:cNvPr id="14" name="Freeform 6">
              <a:extLst>
                <a:ext uri="{FF2B5EF4-FFF2-40B4-BE49-F238E27FC236}">
                  <a16:creationId xmlns:a16="http://schemas.microsoft.com/office/drawing/2014/main" id="{5820A2A2-E309-49DE-B5A6-D35F6969327E}"/>
                </a:ext>
              </a:extLst>
            </p:cNvPr>
            <p:cNvSpPr>
              <a:spLocks/>
            </p:cNvSpPr>
            <p:nvPr userDrawn="1"/>
          </p:nvSpPr>
          <p:spPr bwMode="auto">
            <a:xfrm>
              <a:off x="7255373" y="171451"/>
              <a:ext cx="136525" cy="177800"/>
            </a:xfrm>
            <a:custGeom>
              <a:avLst/>
              <a:gdLst>
                <a:gd name="T0" fmla="*/ 83 w 430"/>
                <a:gd name="T1" fmla="*/ 527 h 564"/>
                <a:gd name="T2" fmla="*/ 42 w 430"/>
                <a:gd name="T3" fmla="*/ 564 h 564"/>
                <a:gd name="T4" fmla="*/ 0 w 430"/>
                <a:gd name="T5" fmla="*/ 527 h 564"/>
                <a:gd name="T6" fmla="*/ 0 w 430"/>
                <a:gd name="T7" fmla="*/ 51 h 564"/>
                <a:gd name="T8" fmla="*/ 57 w 430"/>
                <a:gd name="T9" fmla="*/ 0 h 564"/>
                <a:gd name="T10" fmla="*/ 132 w 430"/>
                <a:gd name="T11" fmla="*/ 46 h 564"/>
                <a:gd name="T12" fmla="*/ 346 w 430"/>
                <a:gd name="T13" fmla="*/ 429 h 564"/>
                <a:gd name="T14" fmla="*/ 346 w 430"/>
                <a:gd name="T15" fmla="*/ 38 h 564"/>
                <a:gd name="T16" fmla="*/ 389 w 430"/>
                <a:gd name="T17" fmla="*/ 0 h 564"/>
                <a:gd name="T18" fmla="*/ 430 w 430"/>
                <a:gd name="T19" fmla="*/ 38 h 564"/>
                <a:gd name="T20" fmla="*/ 430 w 430"/>
                <a:gd name="T21" fmla="*/ 514 h 564"/>
                <a:gd name="T22" fmla="*/ 378 w 430"/>
                <a:gd name="T23" fmla="*/ 564 h 564"/>
                <a:gd name="T24" fmla="*/ 308 w 430"/>
                <a:gd name="T25" fmla="*/ 517 h 564"/>
                <a:gd name="T26" fmla="*/ 83 w 430"/>
                <a:gd name="T27" fmla="*/ 126 h 564"/>
                <a:gd name="T28" fmla="*/ 83 w 430"/>
                <a:gd name="T29" fmla="*/ 52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0" h="564">
                  <a:moveTo>
                    <a:pt x="83" y="527"/>
                  </a:moveTo>
                  <a:cubicBezTo>
                    <a:pt x="83" y="551"/>
                    <a:pt x="70" y="564"/>
                    <a:pt x="42" y="564"/>
                  </a:cubicBezTo>
                  <a:cubicBezTo>
                    <a:pt x="14" y="564"/>
                    <a:pt x="0" y="551"/>
                    <a:pt x="0" y="527"/>
                  </a:cubicBezTo>
                  <a:cubicBezTo>
                    <a:pt x="0" y="51"/>
                    <a:pt x="0" y="51"/>
                    <a:pt x="0" y="51"/>
                  </a:cubicBezTo>
                  <a:cubicBezTo>
                    <a:pt x="0" y="17"/>
                    <a:pt x="20" y="0"/>
                    <a:pt x="57" y="0"/>
                  </a:cubicBezTo>
                  <a:cubicBezTo>
                    <a:pt x="99" y="0"/>
                    <a:pt x="118" y="20"/>
                    <a:pt x="132" y="46"/>
                  </a:cubicBezTo>
                  <a:cubicBezTo>
                    <a:pt x="346" y="429"/>
                    <a:pt x="346" y="429"/>
                    <a:pt x="346" y="429"/>
                  </a:cubicBezTo>
                  <a:cubicBezTo>
                    <a:pt x="346" y="38"/>
                    <a:pt x="346" y="38"/>
                    <a:pt x="346" y="38"/>
                  </a:cubicBezTo>
                  <a:cubicBezTo>
                    <a:pt x="346" y="13"/>
                    <a:pt x="361" y="0"/>
                    <a:pt x="389" y="0"/>
                  </a:cubicBezTo>
                  <a:cubicBezTo>
                    <a:pt x="417" y="0"/>
                    <a:pt x="430" y="13"/>
                    <a:pt x="430" y="38"/>
                  </a:cubicBezTo>
                  <a:cubicBezTo>
                    <a:pt x="430" y="514"/>
                    <a:pt x="430" y="514"/>
                    <a:pt x="430" y="514"/>
                  </a:cubicBezTo>
                  <a:cubicBezTo>
                    <a:pt x="430" y="548"/>
                    <a:pt x="412" y="564"/>
                    <a:pt x="378" y="564"/>
                  </a:cubicBezTo>
                  <a:cubicBezTo>
                    <a:pt x="342" y="564"/>
                    <a:pt x="323" y="546"/>
                    <a:pt x="308" y="517"/>
                  </a:cubicBezTo>
                  <a:cubicBezTo>
                    <a:pt x="83" y="126"/>
                    <a:pt x="83" y="126"/>
                    <a:pt x="83" y="126"/>
                  </a:cubicBezTo>
                  <a:lnTo>
                    <a:pt x="83" y="5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5" name="Freeform 7">
              <a:extLst>
                <a:ext uri="{FF2B5EF4-FFF2-40B4-BE49-F238E27FC236}">
                  <a16:creationId xmlns:a16="http://schemas.microsoft.com/office/drawing/2014/main" id="{80EC85A7-6C54-475D-977A-89D1713B593E}"/>
                </a:ext>
              </a:extLst>
            </p:cNvPr>
            <p:cNvSpPr>
              <a:spLocks/>
            </p:cNvSpPr>
            <p:nvPr userDrawn="1"/>
          </p:nvSpPr>
          <p:spPr bwMode="auto">
            <a:xfrm>
              <a:off x="7455398" y="173038"/>
              <a:ext cx="117475" cy="176213"/>
            </a:xfrm>
            <a:custGeom>
              <a:avLst/>
              <a:gdLst>
                <a:gd name="T0" fmla="*/ 333 w 368"/>
                <a:gd name="T1" fmla="*/ 472 h 555"/>
                <a:gd name="T2" fmla="*/ 368 w 368"/>
                <a:gd name="T3" fmla="*/ 513 h 555"/>
                <a:gd name="T4" fmla="*/ 333 w 368"/>
                <a:gd name="T5" fmla="*/ 555 h 555"/>
                <a:gd name="T6" fmla="*/ 40 w 368"/>
                <a:gd name="T7" fmla="*/ 555 h 555"/>
                <a:gd name="T8" fmla="*/ 0 w 368"/>
                <a:gd name="T9" fmla="*/ 517 h 555"/>
                <a:gd name="T10" fmla="*/ 23 w 368"/>
                <a:gd name="T11" fmla="*/ 455 h 555"/>
                <a:gd name="T12" fmla="*/ 255 w 368"/>
                <a:gd name="T13" fmla="*/ 83 h 555"/>
                <a:gd name="T14" fmla="*/ 39 w 368"/>
                <a:gd name="T15" fmla="*/ 83 h 555"/>
                <a:gd name="T16" fmla="*/ 4 w 368"/>
                <a:gd name="T17" fmla="*/ 41 h 555"/>
                <a:gd name="T18" fmla="*/ 39 w 368"/>
                <a:gd name="T19" fmla="*/ 0 h 555"/>
                <a:gd name="T20" fmla="*/ 322 w 368"/>
                <a:gd name="T21" fmla="*/ 0 h 555"/>
                <a:gd name="T22" fmla="*/ 362 w 368"/>
                <a:gd name="T23" fmla="*/ 38 h 555"/>
                <a:gd name="T24" fmla="*/ 339 w 368"/>
                <a:gd name="T25" fmla="*/ 100 h 555"/>
                <a:gd name="T26" fmla="*/ 106 w 368"/>
                <a:gd name="T27" fmla="*/ 472 h 555"/>
                <a:gd name="T28" fmla="*/ 333 w 368"/>
                <a:gd name="T29" fmla="*/ 472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 h="555">
                  <a:moveTo>
                    <a:pt x="333" y="472"/>
                  </a:moveTo>
                  <a:cubicBezTo>
                    <a:pt x="356" y="472"/>
                    <a:pt x="368" y="486"/>
                    <a:pt x="368" y="513"/>
                  </a:cubicBezTo>
                  <a:cubicBezTo>
                    <a:pt x="368" y="542"/>
                    <a:pt x="356" y="555"/>
                    <a:pt x="333" y="555"/>
                  </a:cubicBezTo>
                  <a:cubicBezTo>
                    <a:pt x="40" y="555"/>
                    <a:pt x="40" y="555"/>
                    <a:pt x="40" y="555"/>
                  </a:cubicBezTo>
                  <a:cubicBezTo>
                    <a:pt x="13" y="555"/>
                    <a:pt x="0" y="542"/>
                    <a:pt x="0" y="517"/>
                  </a:cubicBezTo>
                  <a:cubicBezTo>
                    <a:pt x="0" y="494"/>
                    <a:pt x="10" y="477"/>
                    <a:pt x="23" y="455"/>
                  </a:cubicBezTo>
                  <a:cubicBezTo>
                    <a:pt x="255" y="83"/>
                    <a:pt x="255" y="83"/>
                    <a:pt x="255" y="83"/>
                  </a:cubicBezTo>
                  <a:cubicBezTo>
                    <a:pt x="39" y="83"/>
                    <a:pt x="39" y="83"/>
                    <a:pt x="39" y="83"/>
                  </a:cubicBezTo>
                  <a:cubicBezTo>
                    <a:pt x="16" y="83"/>
                    <a:pt x="4" y="69"/>
                    <a:pt x="4" y="41"/>
                  </a:cubicBezTo>
                  <a:cubicBezTo>
                    <a:pt x="4" y="13"/>
                    <a:pt x="16" y="0"/>
                    <a:pt x="39" y="0"/>
                  </a:cubicBezTo>
                  <a:cubicBezTo>
                    <a:pt x="322" y="0"/>
                    <a:pt x="322" y="0"/>
                    <a:pt x="322" y="0"/>
                  </a:cubicBezTo>
                  <a:cubicBezTo>
                    <a:pt x="349" y="0"/>
                    <a:pt x="362" y="13"/>
                    <a:pt x="362" y="38"/>
                  </a:cubicBezTo>
                  <a:cubicBezTo>
                    <a:pt x="362" y="61"/>
                    <a:pt x="352" y="78"/>
                    <a:pt x="339" y="100"/>
                  </a:cubicBezTo>
                  <a:cubicBezTo>
                    <a:pt x="106" y="472"/>
                    <a:pt x="106" y="472"/>
                    <a:pt x="106" y="472"/>
                  </a:cubicBezTo>
                  <a:lnTo>
                    <a:pt x="333" y="4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8">
              <a:extLst>
                <a:ext uri="{FF2B5EF4-FFF2-40B4-BE49-F238E27FC236}">
                  <a16:creationId xmlns:a16="http://schemas.microsoft.com/office/drawing/2014/main" id="{A30D4DDA-BC32-4D8D-97B4-A79C834412EB}"/>
                </a:ext>
              </a:extLst>
            </p:cNvPr>
            <p:cNvSpPr>
              <a:spLocks/>
            </p:cNvSpPr>
            <p:nvPr userDrawn="1"/>
          </p:nvSpPr>
          <p:spPr bwMode="auto">
            <a:xfrm>
              <a:off x="7634786" y="168276"/>
              <a:ext cx="109538" cy="180975"/>
            </a:xfrm>
            <a:custGeom>
              <a:avLst/>
              <a:gdLst>
                <a:gd name="T0" fmla="*/ 8 w 345"/>
                <a:gd name="T1" fmla="*/ 154 h 574"/>
                <a:gd name="T2" fmla="*/ 181 w 345"/>
                <a:gd name="T3" fmla="*/ 0 h 574"/>
                <a:gd name="T4" fmla="*/ 306 w 345"/>
                <a:gd name="T5" fmla="*/ 37 h 574"/>
                <a:gd name="T6" fmla="*/ 334 w 345"/>
                <a:gd name="T7" fmla="*/ 76 h 574"/>
                <a:gd name="T8" fmla="*/ 298 w 345"/>
                <a:gd name="T9" fmla="*/ 123 h 574"/>
                <a:gd name="T10" fmla="*/ 266 w 345"/>
                <a:gd name="T11" fmla="*/ 109 h 574"/>
                <a:gd name="T12" fmla="*/ 181 w 345"/>
                <a:gd name="T13" fmla="*/ 81 h 574"/>
                <a:gd name="T14" fmla="*/ 95 w 345"/>
                <a:gd name="T15" fmla="*/ 149 h 574"/>
                <a:gd name="T16" fmla="*/ 345 w 345"/>
                <a:gd name="T17" fmla="*/ 411 h 574"/>
                <a:gd name="T18" fmla="*/ 165 w 345"/>
                <a:gd name="T19" fmla="*/ 574 h 574"/>
                <a:gd name="T20" fmla="*/ 29 w 345"/>
                <a:gd name="T21" fmla="*/ 532 h 574"/>
                <a:gd name="T22" fmla="*/ 0 w 345"/>
                <a:gd name="T23" fmla="*/ 489 h 574"/>
                <a:gd name="T24" fmla="*/ 39 w 345"/>
                <a:gd name="T25" fmla="*/ 442 h 574"/>
                <a:gd name="T26" fmla="*/ 72 w 345"/>
                <a:gd name="T27" fmla="*/ 459 h 574"/>
                <a:gd name="T28" fmla="*/ 165 w 345"/>
                <a:gd name="T29" fmla="*/ 493 h 574"/>
                <a:gd name="T30" fmla="*/ 259 w 345"/>
                <a:gd name="T31" fmla="*/ 416 h 574"/>
                <a:gd name="T32" fmla="*/ 8 w 345"/>
                <a:gd name="T33" fmla="*/ 15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5" h="574">
                  <a:moveTo>
                    <a:pt x="8" y="154"/>
                  </a:moveTo>
                  <a:cubicBezTo>
                    <a:pt x="8" y="61"/>
                    <a:pt x="78" y="0"/>
                    <a:pt x="181" y="0"/>
                  </a:cubicBezTo>
                  <a:cubicBezTo>
                    <a:pt x="222" y="0"/>
                    <a:pt x="266" y="9"/>
                    <a:pt x="306" y="37"/>
                  </a:cubicBezTo>
                  <a:cubicBezTo>
                    <a:pt x="326" y="50"/>
                    <a:pt x="334" y="61"/>
                    <a:pt x="334" y="76"/>
                  </a:cubicBezTo>
                  <a:cubicBezTo>
                    <a:pt x="334" y="97"/>
                    <a:pt x="318" y="123"/>
                    <a:pt x="298" y="123"/>
                  </a:cubicBezTo>
                  <a:cubicBezTo>
                    <a:pt x="290" y="123"/>
                    <a:pt x="282" y="118"/>
                    <a:pt x="266" y="109"/>
                  </a:cubicBezTo>
                  <a:cubicBezTo>
                    <a:pt x="238" y="92"/>
                    <a:pt x="212" y="81"/>
                    <a:pt x="181" y="81"/>
                  </a:cubicBezTo>
                  <a:cubicBezTo>
                    <a:pt x="126" y="81"/>
                    <a:pt x="95" y="110"/>
                    <a:pt x="95" y="149"/>
                  </a:cubicBezTo>
                  <a:cubicBezTo>
                    <a:pt x="95" y="251"/>
                    <a:pt x="345" y="229"/>
                    <a:pt x="345" y="411"/>
                  </a:cubicBezTo>
                  <a:cubicBezTo>
                    <a:pt x="345" y="514"/>
                    <a:pt x="267" y="574"/>
                    <a:pt x="165" y="574"/>
                  </a:cubicBezTo>
                  <a:cubicBezTo>
                    <a:pt x="110" y="574"/>
                    <a:pt x="60" y="556"/>
                    <a:pt x="29" y="532"/>
                  </a:cubicBezTo>
                  <a:cubicBezTo>
                    <a:pt x="11" y="517"/>
                    <a:pt x="0" y="504"/>
                    <a:pt x="0" y="489"/>
                  </a:cubicBezTo>
                  <a:cubicBezTo>
                    <a:pt x="0" y="467"/>
                    <a:pt x="19" y="442"/>
                    <a:pt x="39" y="442"/>
                  </a:cubicBezTo>
                  <a:cubicBezTo>
                    <a:pt x="48" y="442"/>
                    <a:pt x="56" y="448"/>
                    <a:pt x="72" y="459"/>
                  </a:cubicBezTo>
                  <a:cubicBezTo>
                    <a:pt x="99" y="478"/>
                    <a:pt x="127" y="493"/>
                    <a:pt x="165" y="493"/>
                  </a:cubicBezTo>
                  <a:cubicBezTo>
                    <a:pt x="220" y="493"/>
                    <a:pt x="259" y="463"/>
                    <a:pt x="259" y="416"/>
                  </a:cubicBezTo>
                  <a:cubicBezTo>
                    <a:pt x="259" y="302"/>
                    <a:pt x="8" y="327"/>
                    <a:pt x="8" y="15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Freeform 9">
              <a:extLst>
                <a:ext uri="{FF2B5EF4-FFF2-40B4-BE49-F238E27FC236}">
                  <a16:creationId xmlns:a16="http://schemas.microsoft.com/office/drawing/2014/main" id="{512E9D4D-77E9-4C3B-B526-FFB425CA3111}"/>
                </a:ext>
              </a:extLst>
            </p:cNvPr>
            <p:cNvSpPr>
              <a:spLocks noEditPoints="1"/>
            </p:cNvSpPr>
            <p:nvPr userDrawn="1"/>
          </p:nvSpPr>
          <p:spPr bwMode="auto">
            <a:xfrm>
              <a:off x="7807823" y="166688"/>
              <a:ext cx="158750" cy="182563"/>
            </a:xfrm>
            <a:custGeom>
              <a:avLst/>
              <a:gdLst>
                <a:gd name="T0" fmla="*/ 252 w 504"/>
                <a:gd name="T1" fmla="*/ 495 h 576"/>
                <a:gd name="T2" fmla="*/ 414 w 504"/>
                <a:gd name="T3" fmla="*/ 288 h 576"/>
                <a:gd name="T4" fmla="*/ 252 w 504"/>
                <a:gd name="T5" fmla="*/ 81 h 576"/>
                <a:gd name="T6" fmla="*/ 90 w 504"/>
                <a:gd name="T7" fmla="*/ 288 h 576"/>
                <a:gd name="T8" fmla="*/ 252 w 504"/>
                <a:gd name="T9" fmla="*/ 495 h 576"/>
                <a:gd name="T10" fmla="*/ 252 w 504"/>
                <a:gd name="T11" fmla="*/ 0 h 576"/>
                <a:gd name="T12" fmla="*/ 504 w 504"/>
                <a:gd name="T13" fmla="*/ 288 h 576"/>
                <a:gd name="T14" fmla="*/ 252 w 504"/>
                <a:gd name="T15" fmla="*/ 576 h 576"/>
                <a:gd name="T16" fmla="*/ 0 w 504"/>
                <a:gd name="T17" fmla="*/ 288 h 576"/>
                <a:gd name="T18" fmla="*/ 252 w 504"/>
                <a:gd name="T19"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4" h="576">
                  <a:moveTo>
                    <a:pt x="252" y="495"/>
                  </a:moveTo>
                  <a:cubicBezTo>
                    <a:pt x="349" y="495"/>
                    <a:pt x="414" y="416"/>
                    <a:pt x="414" y="288"/>
                  </a:cubicBezTo>
                  <a:cubicBezTo>
                    <a:pt x="414" y="160"/>
                    <a:pt x="349" y="81"/>
                    <a:pt x="252" y="81"/>
                  </a:cubicBezTo>
                  <a:cubicBezTo>
                    <a:pt x="155" y="81"/>
                    <a:pt x="90" y="160"/>
                    <a:pt x="90" y="288"/>
                  </a:cubicBezTo>
                  <a:cubicBezTo>
                    <a:pt x="90" y="416"/>
                    <a:pt x="155" y="495"/>
                    <a:pt x="252" y="495"/>
                  </a:cubicBezTo>
                  <a:moveTo>
                    <a:pt x="252" y="0"/>
                  </a:moveTo>
                  <a:cubicBezTo>
                    <a:pt x="404" y="0"/>
                    <a:pt x="504" y="112"/>
                    <a:pt x="504" y="288"/>
                  </a:cubicBezTo>
                  <a:cubicBezTo>
                    <a:pt x="504" y="464"/>
                    <a:pt x="404" y="576"/>
                    <a:pt x="252" y="576"/>
                  </a:cubicBezTo>
                  <a:cubicBezTo>
                    <a:pt x="100" y="576"/>
                    <a:pt x="0" y="464"/>
                    <a:pt x="0" y="288"/>
                  </a:cubicBezTo>
                  <a:cubicBezTo>
                    <a:pt x="0" y="112"/>
                    <a:pt x="100" y="0"/>
                    <a:pt x="2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Freeform 10">
              <a:extLst>
                <a:ext uri="{FF2B5EF4-FFF2-40B4-BE49-F238E27FC236}">
                  <a16:creationId xmlns:a16="http://schemas.microsoft.com/office/drawing/2014/main" id="{C344AD38-E0B6-4376-AD3E-7A4F23F9A1AD}"/>
                </a:ext>
              </a:extLst>
            </p:cNvPr>
            <p:cNvSpPr>
              <a:spLocks/>
            </p:cNvSpPr>
            <p:nvPr userDrawn="1"/>
          </p:nvSpPr>
          <p:spPr bwMode="auto">
            <a:xfrm>
              <a:off x="8030073" y="168276"/>
              <a:ext cx="136525" cy="180975"/>
            </a:xfrm>
            <a:custGeom>
              <a:avLst/>
              <a:gdLst>
                <a:gd name="T0" fmla="*/ 270 w 431"/>
                <a:gd name="T1" fmla="*/ 359 h 571"/>
                <a:gd name="T2" fmla="*/ 235 w 431"/>
                <a:gd name="T3" fmla="*/ 317 h 571"/>
                <a:gd name="T4" fmla="*/ 270 w 431"/>
                <a:gd name="T5" fmla="*/ 276 h 571"/>
                <a:gd name="T6" fmla="*/ 387 w 431"/>
                <a:gd name="T7" fmla="*/ 276 h 571"/>
                <a:gd name="T8" fmla="*/ 431 w 431"/>
                <a:gd name="T9" fmla="*/ 323 h 571"/>
                <a:gd name="T10" fmla="*/ 431 w 431"/>
                <a:gd name="T11" fmla="*/ 487 h 571"/>
                <a:gd name="T12" fmla="*/ 391 w 431"/>
                <a:gd name="T13" fmla="*/ 546 h 571"/>
                <a:gd name="T14" fmla="*/ 259 w 431"/>
                <a:gd name="T15" fmla="*/ 571 h 571"/>
                <a:gd name="T16" fmla="*/ 0 w 431"/>
                <a:gd name="T17" fmla="*/ 286 h 571"/>
                <a:gd name="T18" fmla="*/ 256 w 431"/>
                <a:gd name="T19" fmla="*/ 0 h 571"/>
                <a:gd name="T20" fmla="*/ 389 w 431"/>
                <a:gd name="T21" fmla="*/ 36 h 571"/>
                <a:gd name="T22" fmla="*/ 427 w 431"/>
                <a:gd name="T23" fmla="*/ 83 h 571"/>
                <a:gd name="T24" fmla="*/ 388 w 431"/>
                <a:gd name="T25" fmla="*/ 128 h 571"/>
                <a:gd name="T26" fmla="*/ 350 w 431"/>
                <a:gd name="T27" fmla="*/ 108 h 571"/>
                <a:gd name="T28" fmla="*/ 256 w 431"/>
                <a:gd name="T29" fmla="*/ 82 h 571"/>
                <a:gd name="T30" fmla="*/ 90 w 431"/>
                <a:gd name="T31" fmla="*/ 283 h 571"/>
                <a:gd name="T32" fmla="*/ 262 w 431"/>
                <a:gd name="T33" fmla="*/ 490 h 571"/>
                <a:gd name="T34" fmla="*/ 345 w 431"/>
                <a:gd name="T35" fmla="*/ 475 h 571"/>
                <a:gd name="T36" fmla="*/ 345 w 431"/>
                <a:gd name="T37" fmla="*/ 359 h 571"/>
                <a:gd name="T38" fmla="*/ 270 w 431"/>
                <a:gd name="T39" fmla="*/ 359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1" h="571">
                  <a:moveTo>
                    <a:pt x="270" y="359"/>
                  </a:moveTo>
                  <a:cubicBezTo>
                    <a:pt x="247" y="359"/>
                    <a:pt x="235" y="346"/>
                    <a:pt x="235" y="317"/>
                  </a:cubicBezTo>
                  <a:cubicBezTo>
                    <a:pt x="235" y="289"/>
                    <a:pt x="247" y="276"/>
                    <a:pt x="270" y="276"/>
                  </a:cubicBezTo>
                  <a:cubicBezTo>
                    <a:pt x="387" y="276"/>
                    <a:pt x="387" y="276"/>
                    <a:pt x="387" y="276"/>
                  </a:cubicBezTo>
                  <a:cubicBezTo>
                    <a:pt x="418" y="276"/>
                    <a:pt x="431" y="290"/>
                    <a:pt x="431" y="323"/>
                  </a:cubicBezTo>
                  <a:cubicBezTo>
                    <a:pt x="431" y="487"/>
                    <a:pt x="431" y="487"/>
                    <a:pt x="431" y="487"/>
                  </a:cubicBezTo>
                  <a:cubicBezTo>
                    <a:pt x="431" y="516"/>
                    <a:pt x="423" y="531"/>
                    <a:pt x="391" y="546"/>
                  </a:cubicBezTo>
                  <a:cubicBezTo>
                    <a:pt x="360" y="560"/>
                    <a:pt x="309" y="571"/>
                    <a:pt x="259" y="571"/>
                  </a:cubicBezTo>
                  <a:cubicBezTo>
                    <a:pt x="109" y="571"/>
                    <a:pt x="0" y="470"/>
                    <a:pt x="0" y="286"/>
                  </a:cubicBezTo>
                  <a:cubicBezTo>
                    <a:pt x="0" y="103"/>
                    <a:pt x="108" y="0"/>
                    <a:pt x="256" y="0"/>
                  </a:cubicBezTo>
                  <a:cubicBezTo>
                    <a:pt x="306" y="0"/>
                    <a:pt x="352" y="12"/>
                    <a:pt x="389" y="36"/>
                  </a:cubicBezTo>
                  <a:cubicBezTo>
                    <a:pt x="415" y="53"/>
                    <a:pt x="427" y="67"/>
                    <a:pt x="427" y="83"/>
                  </a:cubicBezTo>
                  <a:cubicBezTo>
                    <a:pt x="427" y="103"/>
                    <a:pt x="408" y="128"/>
                    <a:pt x="388" y="128"/>
                  </a:cubicBezTo>
                  <a:cubicBezTo>
                    <a:pt x="377" y="128"/>
                    <a:pt x="368" y="119"/>
                    <a:pt x="350" y="108"/>
                  </a:cubicBezTo>
                  <a:cubicBezTo>
                    <a:pt x="324" y="92"/>
                    <a:pt x="292" y="82"/>
                    <a:pt x="256" y="82"/>
                  </a:cubicBezTo>
                  <a:cubicBezTo>
                    <a:pt x="156" y="82"/>
                    <a:pt x="90" y="154"/>
                    <a:pt x="90" y="283"/>
                  </a:cubicBezTo>
                  <a:cubicBezTo>
                    <a:pt x="90" y="416"/>
                    <a:pt x="160" y="490"/>
                    <a:pt x="262" y="490"/>
                  </a:cubicBezTo>
                  <a:cubicBezTo>
                    <a:pt x="293" y="490"/>
                    <a:pt x="324" y="483"/>
                    <a:pt x="345" y="475"/>
                  </a:cubicBezTo>
                  <a:cubicBezTo>
                    <a:pt x="345" y="359"/>
                    <a:pt x="345" y="359"/>
                    <a:pt x="345" y="359"/>
                  </a:cubicBezTo>
                  <a:lnTo>
                    <a:pt x="270" y="35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11">
              <a:extLst>
                <a:ext uri="{FF2B5EF4-FFF2-40B4-BE49-F238E27FC236}">
                  <a16:creationId xmlns:a16="http://schemas.microsoft.com/office/drawing/2014/main" id="{22BBBA1D-5B39-41EC-8637-CBD38C628C23}"/>
                </a:ext>
              </a:extLst>
            </p:cNvPr>
            <p:cNvSpPr>
              <a:spLocks/>
            </p:cNvSpPr>
            <p:nvPr userDrawn="1"/>
          </p:nvSpPr>
          <p:spPr bwMode="auto">
            <a:xfrm>
              <a:off x="7036298" y="171451"/>
              <a:ext cx="146050" cy="177800"/>
            </a:xfrm>
            <a:custGeom>
              <a:avLst/>
              <a:gdLst>
                <a:gd name="T0" fmla="*/ 453 w 460"/>
                <a:gd name="T1" fmla="*/ 506 h 564"/>
                <a:gd name="T2" fmla="*/ 292 w 460"/>
                <a:gd name="T3" fmla="*/ 49 h 564"/>
                <a:gd name="T4" fmla="*/ 231 w 460"/>
                <a:gd name="T5" fmla="*/ 0 h 564"/>
                <a:gd name="T6" fmla="*/ 170 w 460"/>
                <a:gd name="T7" fmla="*/ 49 h 564"/>
                <a:gd name="T8" fmla="*/ 7 w 460"/>
                <a:gd name="T9" fmla="*/ 506 h 564"/>
                <a:gd name="T10" fmla="*/ 0 w 460"/>
                <a:gd name="T11" fmla="*/ 538 h 564"/>
                <a:gd name="T12" fmla="*/ 40 w 460"/>
                <a:gd name="T13" fmla="*/ 564 h 564"/>
                <a:gd name="T14" fmla="*/ 88 w 460"/>
                <a:gd name="T15" fmla="*/ 531 h 564"/>
                <a:gd name="T16" fmla="*/ 229 w 460"/>
                <a:gd name="T17" fmla="*/ 116 h 564"/>
                <a:gd name="T18" fmla="*/ 368 w 460"/>
                <a:gd name="T19" fmla="*/ 531 h 564"/>
                <a:gd name="T20" fmla="*/ 418 w 460"/>
                <a:gd name="T21" fmla="*/ 564 h 564"/>
                <a:gd name="T22" fmla="*/ 460 w 460"/>
                <a:gd name="T23" fmla="*/ 538 h 564"/>
                <a:gd name="T24" fmla="*/ 453 w 460"/>
                <a:gd name="T25" fmla="*/ 506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0" h="564">
                  <a:moveTo>
                    <a:pt x="453" y="506"/>
                  </a:moveTo>
                  <a:cubicBezTo>
                    <a:pt x="292" y="49"/>
                    <a:pt x="292" y="49"/>
                    <a:pt x="292" y="49"/>
                  </a:cubicBezTo>
                  <a:cubicBezTo>
                    <a:pt x="280" y="12"/>
                    <a:pt x="267" y="0"/>
                    <a:pt x="231" y="0"/>
                  </a:cubicBezTo>
                  <a:cubicBezTo>
                    <a:pt x="195" y="0"/>
                    <a:pt x="183" y="12"/>
                    <a:pt x="170" y="49"/>
                  </a:cubicBezTo>
                  <a:cubicBezTo>
                    <a:pt x="7" y="506"/>
                    <a:pt x="7" y="506"/>
                    <a:pt x="7" y="506"/>
                  </a:cubicBezTo>
                  <a:cubicBezTo>
                    <a:pt x="4" y="515"/>
                    <a:pt x="0" y="528"/>
                    <a:pt x="0" y="538"/>
                  </a:cubicBezTo>
                  <a:cubicBezTo>
                    <a:pt x="0" y="553"/>
                    <a:pt x="10" y="564"/>
                    <a:pt x="40" y="564"/>
                  </a:cubicBezTo>
                  <a:cubicBezTo>
                    <a:pt x="70" y="564"/>
                    <a:pt x="81" y="553"/>
                    <a:pt x="88" y="531"/>
                  </a:cubicBezTo>
                  <a:cubicBezTo>
                    <a:pt x="229" y="116"/>
                    <a:pt x="229" y="116"/>
                    <a:pt x="229" y="116"/>
                  </a:cubicBezTo>
                  <a:cubicBezTo>
                    <a:pt x="368" y="531"/>
                    <a:pt x="368" y="531"/>
                    <a:pt x="368" y="531"/>
                  </a:cubicBezTo>
                  <a:cubicBezTo>
                    <a:pt x="375" y="552"/>
                    <a:pt x="385" y="564"/>
                    <a:pt x="418" y="564"/>
                  </a:cubicBezTo>
                  <a:cubicBezTo>
                    <a:pt x="450" y="564"/>
                    <a:pt x="460" y="553"/>
                    <a:pt x="460" y="538"/>
                  </a:cubicBezTo>
                  <a:cubicBezTo>
                    <a:pt x="460" y="528"/>
                    <a:pt x="456" y="515"/>
                    <a:pt x="453" y="50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3" name="TextBox 22">
            <a:extLst>
              <a:ext uri="{FF2B5EF4-FFF2-40B4-BE49-F238E27FC236}">
                <a16:creationId xmlns:a16="http://schemas.microsoft.com/office/drawing/2014/main" id="{6676BB9A-AC19-42C1-A8A7-EE41E7176495}"/>
              </a:ext>
            </a:extLst>
          </p:cNvPr>
          <p:cNvSpPr txBox="1"/>
          <p:nvPr/>
        </p:nvSpPr>
        <p:spPr>
          <a:xfrm>
            <a:off x="325777" y="6357937"/>
            <a:ext cx="1798968" cy="215444"/>
          </a:xfrm>
          <a:prstGeom prst="rect">
            <a:avLst/>
          </a:prstGeom>
          <a:noFill/>
        </p:spPr>
        <p:txBody>
          <a:bodyPr wrap="square" rtlCol="0">
            <a:spAutoFit/>
          </a:bodyPr>
          <a:lstStyle/>
          <a:p>
            <a:pPr algn="r"/>
            <a:r>
              <a:rPr lang="en-US" sz="800" b="1" dirty="0">
                <a:solidFill>
                  <a:schemeClr val="tx1"/>
                </a:solidFill>
              </a:rPr>
              <a:t>ANZSOG.EDU.AU        @ANZSOG</a:t>
            </a:r>
          </a:p>
        </p:txBody>
      </p:sp>
      <p:sp>
        <p:nvSpPr>
          <p:cNvPr id="25" name="Rectangle 24">
            <a:extLst>
              <a:ext uri="{FF2B5EF4-FFF2-40B4-BE49-F238E27FC236}">
                <a16:creationId xmlns:a16="http://schemas.microsoft.com/office/drawing/2014/main" id="{6597B249-8087-45A0-86FE-EAD593B060BE}"/>
              </a:ext>
            </a:extLst>
          </p:cNvPr>
          <p:cNvSpPr/>
          <p:nvPr/>
        </p:nvSpPr>
        <p:spPr>
          <a:xfrm>
            <a:off x="408482" y="771664"/>
            <a:ext cx="8316000" cy="25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6" name="Group 14">
            <a:extLst>
              <a:ext uri="{FF2B5EF4-FFF2-40B4-BE49-F238E27FC236}">
                <a16:creationId xmlns:a16="http://schemas.microsoft.com/office/drawing/2014/main" id="{E708EC11-3E07-4491-BC36-0F9FE3676B78}"/>
              </a:ext>
            </a:extLst>
          </p:cNvPr>
          <p:cNvGrpSpPr>
            <a:grpSpLocks noChangeAspect="1"/>
          </p:cNvGrpSpPr>
          <p:nvPr/>
        </p:nvGrpSpPr>
        <p:grpSpPr bwMode="auto">
          <a:xfrm>
            <a:off x="2124075" y="6384952"/>
            <a:ext cx="774700" cy="122238"/>
            <a:chOff x="1338" y="4022"/>
            <a:chExt cx="488" cy="77"/>
          </a:xfrm>
        </p:grpSpPr>
        <p:sp>
          <p:nvSpPr>
            <p:cNvPr id="28" name="Freeform 15">
              <a:extLst>
                <a:ext uri="{FF2B5EF4-FFF2-40B4-BE49-F238E27FC236}">
                  <a16:creationId xmlns:a16="http://schemas.microsoft.com/office/drawing/2014/main" id="{BF0D8501-B06E-4189-8E8A-75BDB11FF50E}"/>
                </a:ext>
              </a:extLst>
            </p:cNvPr>
            <p:cNvSpPr>
              <a:spLocks/>
            </p:cNvSpPr>
            <p:nvPr userDrawn="1"/>
          </p:nvSpPr>
          <p:spPr bwMode="auto">
            <a:xfrm>
              <a:off x="1338" y="4023"/>
              <a:ext cx="35" cy="71"/>
            </a:xfrm>
            <a:custGeom>
              <a:avLst/>
              <a:gdLst>
                <a:gd name="T0" fmla="*/ 107 w 171"/>
                <a:gd name="T1" fmla="*/ 126 h 350"/>
                <a:gd name="T2" fmla="*/ 171 w 171"/>
                <a:gd name="T3" fmla="*/ 126 h 350"/>
                <a:gd name="T4" fmla="*/ 168 w 171"/>
                <a:gd name="T5" fmla="*/ 186 h 350"/>
                <a:gd name="T6" fmla="*/ 107 w 171"/>
                <a:gd name="T7" fmla="*/ 186 h 350"/>
                <a:gd name="T8" fmla="*/ 107 w 171"/>
                <a:gd name="T9" fmla="*/ 350 h 350"/>
                <a:gd name="T10" fmla="*/ 43 w 171"/>
                <a:gd name="T11" fmla="*/ 350 h 350"/>
                <a:gd name="T12" fmla="*/ 43 w 171"/>
                <a:gd name="T13" fmla="*/ 186 h 350"/>
                <a:gd name="T14" fmla="*/ 0 w 171"/>
                <a:gd name="T15" fmla="*/ 186 h 350"/>
                <a:gd name="T16" fmla="*/ 0 w 171"/>
                <a:gd name="T17" fmla="*/ 126 h 350"/>
                <a:gd name="T18" fmla="*/ 43 w 171"/>
                <a:gd name="T19" fmla="*/ 126 h 350"/>
                <a:gd name="T20" fmla="*/ 43 w 171"/>
                <a:gd name="T21" fmla="*/ 123 h 350"/>
                <a:gd name="T22" fmla="*/ 43 w 171"/>
                <a:gd name="T23" fmla="*/ 76 h 350"/>
                <a:gd name="T24" fmla="*/ 58 w 171"/>
                <a:gd name="T25" fmla="*/ 30 h 350"/>
                <a:gd name="T26" fmla="*/ 102 w 171"/>
                <a:gd name="T27" fmla="*/ 3 h 350"/>
                <a:gd name="T28" fmla="*/ 142 w 171"/>
                <a:gd name="T29" fmla="*/ 0 h 350"/>
                <a:gd name="T30" fmla="*/ 169 w 171"/>
                <a:gd name="T31" fmla="*/ 2 h 350"/>
                <a:gd name="T32" fmla="*/ 170 w 171"/>
                <a:gd name="T33" fmla="*/ 2 h 350"/>
                <a:gd name="T34" fmla="*/ 169 w 171"/>
                <a:gd name="T35" fmla="*/ 58 h 350"/>
                <a:gd name="T36" fmla="*/ 165 w 171"/>
                <a:gd name="T37" fmla="*/ 58 h 350"/>
                <a:gd name="T38" fmla="*/ 125 w 171"/>
                <a:gd name="T39" fmla="*/ 58 h 350"/>
                <a:gd name="T40" fmla="*/ 107 w 171"/>
                <a:gd name="T41" fmla="*/ 76 h 350"/>
                <a:gd name="T42" fmla="*/ 107 w 171"/>
                <a:gd name="T43" fmla="*/ 126 h 350"/>
                <a:gd name="T44" fmla="*/ 107 w 171"/>
                <a:gd name="T45" fmla="*/ 126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1" h="350">
                  <a:moveTo>
                    <a:pt x="107" y="126"/>
                  </a:moveTo>
                  <a:cubicBezTo>
                    <a:pt x="171" y="126"/>
                    <a:pt x="171" y="126"/>
                    <a:pt x="171" y="126"/>
                  </a:cubicBezTo>
                  <a:cubicBezTo>
                    <a:pt x="170" y="146"/>
                    <a:pt x="169" y="166"/>
                    <a:pt x="168" y="186"/>
                  </a:cubicBezTo>
                  <a:cubicBezTo>
                    <a:pt x="107" y="186"/>
                    <a:pt x="107" y="186"/>
                    <a:pt x="107" y="186"/>
                  </a:cubicBezTo>
                  <a:cubicBezTo>
                    <a:pt x="107" y="350"/>
                    <a:pt x="107" y="350"/>
                    <a:pt x="107" y="350"/>
                  </a:cubicBezTo>
                  <a:cubicBezTo>
                    <a:pt x="43" y="350"/>
                    <a:pt x="43" y="350"/>
                    <a:pt x="43" y="350"/>
                  </a:cubicBezTo>
                  <a:cubicBezTo>
                    <a:pt x="43" y="186"/>
                    <a:pt x="43" y="186"/>
                    <a:pt x="43" y="186"/>
                  </a:cubicBezTo>
                  <a:cubicBezTo>
                    <a:pt x="0" y="186"/>
                    <a:pt x="0" y="186"/>
                    <a:pt x="0" y="186"/>
                  </a:cubicBezTo>
                  <a:cubicBezTo>
                    <a:pt x="0" y="126"/>
                    <a:pt x="0" y="126"/>
                    <a:pt x="0" y="126"/>
                  </a:cubicBezTo>
                  <a:cubicBezTo>
                    <a:pt x="43" y="126"/>
                    <a:pt x="43" y="126"/>
                    <a:pt x="43" y="126"/>
                  </a:cubicBezTo>
                  <a:cubicBezTo>
                    <a:pt x="43" y="123"/>
                    <a:pt x="43" y="123"/>
                    <a:pt x="43" y="123"/>
                  </a:cubicBezTo>
                  <a:cubicBezTo>
                    <a:pt x="43" y="107"/>
                    <a:pt x="43" y="91"/>
                    <a:pt x="43" y="76"/>
                  </a:cubicBezTo>
                  <a:cubicBezTo>
                    <a:pt x="44" y="59"/>
                    <a:pt x="48" y="43"/>
                    <a:pt x="58" y="30"/>
                  </a:cubicBezTo>
                  <a:cubicBezTo>
                    <a:pt x="69" y="15"/>
                    <a:pt x="85" y="7"/>
                    <a:pt x="102" y="3"/>
                  </a:cubicBezTo>
                  <a:cubicBezTo>
                    <a:pt x="116" y="0"/>
                    <a:pt x="129" y="0"/>
                    <a:pt x="142" y="0"/>
                  </a:cubicBezTo>
                  <a:cubicBezTo>
                    <a:pt x="151" y="1"/>
                    <a:pt x="160" y="1"/>
                    <a:pt x="169" y="2"/>
                  </a:cubicBezTo>
                  <a:cubicBezTo>
                    <a:pt x="169" y="2"/>
                    <a:pt x="170" y="2"/>
                    <a:pt x="170" y="2"/>
                  </a:cubicBezTo>
                  <a:cubicBezTo>
                    <a:pt x="170" y="21"/>
                    <a:pt x="170" y="40"/>
                    <a:pt x="169" y="58"/>
                  </a:cubicBezTo>
                  <a:cubicBezTo>
                    <a:pt x="168" y="58"/>
                    <a:pt x="166" y="58"/>
                    <a:pt x="165" y="58"/>
                  </a:cubicBezTo>
                  <a:cubicBezTo>
                    <a:pt x="152" y="58"/>
                    <a:pt x="139" y="58"/>
                    <a:pt x="125" y="58"/>
                  </a:cubicBezTo>
                  <a:cubicBezTo>
                    <a:pt x="114" y="59"/>
                    <a:pt x="108" y="65"/>
                    <a:pt x="107" y="76"/>
                  </a:cubicBezTo>
                  <a:cubicBezTo>
                    <a:pt x="107" y="93"/>
                    <a:pt x="107" y="109"/>
                    <a:pt x="107" y="126"/>
                  </a:cubicBezTo>
                  <a:cubicBezTo>
                    <a:pt x="107" y="126"/>
                    <a:pt x="107" y="126"/>
                    <a:pt x="107" y="126"/>
                  </a:cubicBezTo>
                </a:path>
              </a:pathLst>
            </a:custGeom>
            <a:solidFill>
              <a:srgbClr val="231F2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9" name="Freeform 16">
              <a:extLst>
                <a:ext uri="{FF2B5EF4-FFF2-40B4-BE49-F238E27FC236}">
                  <a16:creationId xmlns:a16="http://schemas.microsoft.com/office/drawing/2014/main" id="{911777D6-FC42-40BA-B2EF-5934D00C2E76}"/>
                </a:ext>
              </a:extLst>
            </p:cNvPr>
            <p:cNvSpPr>
              <a:spLocks/>
            </p:cNvSpPr>
            <p:nvPr userDrawn="1"/>
          </p:nvSpPr>
          <p:spPr bwMode="auto">
            <a:xfrm>
              <a:off x="1618" y="4045"/>
              <a:ext cx="49" cy="50"/>
            </a:xfrm>
            <a:custGeom>
              <a:avLst/>
              <a:gdLst>
                <a:gd name="T0" fmla="*/ 79 w 241"/>
                <a:gd name="T1" fmla="*/ 6 h 245"/>
                <a:gd name="T2" fmla="*/ 79 w 241"/>
                <a:gd name="T3" fmla="*/ 38 h 245"/>
                <a:gd name="T4" fmla="*/ 79 w 241"/>
                <a:gd name="T5" fmla="*/ 39 h 245"/>
                <a:gd name="T6" fmla="*/ 81 w 241"/>
                <a:gd name="T7" fmla="*/ 36 h 245"/>
                <a:gd name="T8" fmla="*/ 109 w 241"/>
                <a:gd name="T9" fmla="*/ 10 h 245"/>
                <a:gd name="T10" fmla="*/ 139 w 241"/>
                <a:gd name="T11" fmla="*/ 1 h 245"/>
                <a:gd name="T12" fmla="*/ 181 w 241"/>
                <a:gd name="T13" fmla="*/ 5 h 245"/>
                <a:gd name="T14" fmla="*/ 231 w 241"/>
                <a:gd name="T15" fmla="*/ 51 h 245"/>
                <a:gd name="T16" fmla="*/ 240 w 241"/>
                <a:gd name="T17" fmla="*/ 87 h 245"/>
                <a:gd name="T18" fmla="*/ 241 w 241"/>
                <a:gd name="T19" fmla="*/ 111 h 245"/>
                <a:gd name="T20" fmla="*/ 241 w 241"/>
                <a:gd name="T21" fmla="*/ 240 h 245"/>
                <a:gd name="T22" fmla="*/ 241 w 241"/>
                <a:gd name="T23" fmla="*/ 244 h 245"/>
                <a:gd name="T24" fmla="*/ 162 w 241"/>
                <a:gd name="T25" fmla="*/ 244 h 245"/>
                <a:gd name="T26" fmla="*/ 162 w 241"/>
                <a:gd name="T27" fmla="*/ 240 h 245"/>
                <a:gd name="T28" fmla="*/ 162 w 241"/>
                <a:gd name="T29" fmla="*/ 184 h 245"/>
                <a:gd name="T30" fmla="*/ 162 w 241"/>
                <a:gd name="T31" fmla="*/ 117 h 245"/>
                <a:gd name="T32" fmla="*/ 159 w 241"/>
                <a:gd name="T33" fmla="*/ 93 h 245"/>
                <a:gd name="T34" fmla="*/ 152 w 241"/>
                <a:gd name="T35" fmla="*/ 77 h 245"/>
                <a:gd name="T36" fmla="*/ 128 w 241"/>
                <a:gd name="T37" fmla="*/ 63 h 245"/>
                <a:gd name="T38" fmla="*/ 112 w 241"/>
                <a:gd name="T39" fmla="*/ 64 h 245"/>
                <a:gd name="T40" fmla="*/ 90 w 241"/>
                <a:gd name="T41" fmla="*/ 78 h 245"/>
                <a:gd name="T42" fmla="*/ 79 w 241"/>
                <a:gd name="T43" fmla="*/ 105 h 245"/>
                <a:gd name="T44" fmla="*/ 79 w 241"/>
                <a:gd name="T45" fmla="*/ 114 h 245"/>
                <a:gd name="T46" fmla="*/ 79 w 241"/>
                <a:gd name="T47" fmla="*/ 240 h 245"/>
                <a:gd name="T48" fmla="*/ 79 w 241"/>
                <a:gd name="T49" fmla="*/ 244 h 245"/>
                <a:gd name="T50" fmla="*/ 0 w 241"/>
                <a:gd name="T51" fmla="*/ 244 h 245"/>
                <a:gd name="T52" fmla="*/ 0 w 241"/>
                <a:gd name="T53" fmla="*/ 6 h 245"/>
                <a:gd name="T54" fmla="*/ 79 w 241"/>
                <a:gd name="T55" fmla="*/ 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1" h="245">
                  <a:moveTo>
                    <a:pt x="79" y="6"/>
                  </a:moveTo>
                  <a:cubicBezTo>
                    <a:pt x="79" y="38"/>
                    <a:pt x="79" y="38"/>
                    <a:pt x="79" y="38"/>
                  </a:cubicBezTo>
                  <a:cubicBezTo>
                    <a:pt x="79" y="38"/>
                    <a:pt x="79" y="39"/>
                    <a:pt x="79" y="39"/>
                  </a:cubicBezTo>
                  <a:cubicBezTo>
                    <a:pt x="80" y="38"/>
                    <a:pt x="81" y="37"/>
                    <a:pt x="81" y="36"/>
                  </a:cubicBezTo>
                  <a:cubicBezTo>
                    <a:pt x="89" y="25"/>
                    <a:pt x="98" y="16"/>
                    <a:pt x="109" y="10"/>
                  </a:cubicBezTo>
                  <a:cubicBezTo>
                    <a:pt x="119" y="5"/>
                    <a:pt x="129" y="2"/>
                    <a:pt x="139" y="1"/>
                  </a:cubicBezTo>
                  <a:cubicBezTo>
                    <a:pt x="153" y="0"/>
                    <a:pt x="167" y="1"/>
                    <a:pt x="181" y="5"/>
                  </a:cubicBezTo>
                  <a:cubicBezTo>
                    <a:pt x="204" y="12"/>
                    <a:pt x="221" y="28"/>
                    <a:pt x="231" y="51"/>
                  </a:cubicBezTo>
                  <a:cubicBezTo>
                    <a:pt x="236" y="62"/>
                    <a:pt x="239" y="75"/>
                    <a:pt x="240" y="87"/>
                  </a:cubicBezTo>
                  <a:cubicBezTo>
                    <a:pt x="241" y="95"/>
                    <a:pt x="241" y="103"/>
                    <a:pt x="241" y="111"/>
                  </a:cubicBezTo>
                  <a:cubicBezTo>
                    <a:pt x="241" y="154"/>
                    <a:pt x="241" y="197"/>
                    <a:pt x="241" y="240"/>
                  </a:cubicBezTo>
                  <a:cubicBezTo>
                    <a:pt x="241" y="244"/>
                    <a:pt x="241" y="244"/>
                    <a:pt x="241" y="244"/>
                  </a:cubicBezTo>
                  <a:cubicBezTo>
                    <a:pt x="239" y="244"/>
                    <a:pt x="169" y="245"/>
                    <a:pt x="162" y="244"/>
                  </a:cubicBezTo>
                  <a:cubicBezTo>
                    <a:pt x="162" y="243"/>
                    <a:pt x="162" y="242"/>
                    <a:pt x="162" y="240"/>
                  </a:cubicBezTo>
                  <a:cubicBezTo>
                    <a:pt x="162" y="222"/>
                    <a:pt x="162" y="203"/>
                    <a:pt x="162" y="184"/>
                  </a:cubicBezTo>
                  <a:cubicBezTo>
                    <a:pt x="162" y="162"/>
                    <a:pt x="162" y="139"/>
                    <a:pt x="162" y="117"/>
                  </a:cubicBezTo>
                  <a:cubicBezTo>
                    <a:pt x="162" y="109"/>
                    <a:pt x="161" y="101"/>
                    <a:pt x="159" y="93"/>
                  </a:cubicBezTo>
                  <a:cubicBezTo>
                    <a:pt x="158" y="87"/>
                    <a:pt x="156" y="82"/>
                    <a:pt x="152" y="77"/>
                  </a:cubicBezTo>
                  <a:cubicBezTo>
                    <a:pt x="146" y="69"/>
                    <a:pt x="138" y="64"/>
                    <a:pt x="128" y="63"/>
                  </a:cubicBezTo>
                  <a:cubicBezTo>
                    <a:pt x="122" y="63"/>
                    <a:pt x="117" y="63"/>
                    <a:pt x="112" y="64"/>
                  </a:cubicBezTo>
                  <a:cubicBezTo>
                    <a:pt x="103" y="66"/>
                    <a:pt x="96" y="71"/>
                    <a:pt x="90" y="78"/>
                  </a:cubicBezTo>
                  <a:cubicBezTo>
                    <a:pt x="83" y="86"/>
                    <a:pt x="79" y="95"/>
                    <a:pt x="79" y="105"/>
                  </a:cubicBezTo>
                  <a:cubicBezTo>
                    <a:pt x="79" y="108"/>
                    <a:pt x="79" y="111"/>
                    <a:pt x="79" y="114"/>
                  </a:cubicBezTo>
                  <a:cubicBezTo>
                    <a:pt x="79" y="156"/>
                    <a:pt x="79" y="198"/>
                    <a:pt x="79" y="240"/>
                  </a:cubicBezTo>
                  <a:cubicBezTo>
                    <a:pt x="79" y="244"/>
                    <a:pt x="79" y="244"/>
                    <a:pt x="79" y="244"/>
                  </a:cubicBezTo>
                  <a:cubicBezTo>
                    <a:pt x="0" y="244"/>
                    <a:pt x="0" y="244"/>
                    <a:pt x="0" y="244"/>
                  </a:cubicBezTo>
                  <a:cubicBezTo>
                    <a:pt x="0" y="165"/>
                    <a:pt x="1" y="86"/>
                    <a:pt x="0" y="6"/>
                  </a:cubicBezTo>
                  <a:cubicBezTo>
                    <a:pt x="2" y="6"/>
                    <a:pt x="76" y="6"/>
                    <a:pt x="79" y="6"/>
                  </a:cubicBezTo>
                </a:path>
              </a:pathLst>
            </a:custGeom>
            <a:solidFill>
              <a:srgbClr val="231F2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0" name="Freeform 17">
              <a:extLst>
                <a:ext uri="{FF2B5EF4-FFF2-40B4-BE49-F238E27FC236}">
                  <a16:creationId xmlns:a16="http://schemas.microsoft.com/office/drawing/2014/main" id="{942B76C5-9771-44C0-AE7D-5546AD3136D9}"/>
                </a:ext>
              </a:extLst>
            </p:cNvPr>
            <p:cNvSpPr>
              <a:spLocks/>
            </p:cNvSpPr>
            <p:nvPr userDrawn="1"/>
          </p:nvSpPr>
          <p:spPr bwMode="auto">
            <a:xfrm>
              <a:off x="1594" y="4046"/>
              <a:ext cx="16" cy="49"/>
            </a:xfrm>
            <a:custGeom>
              <a:avLst/>
              <a:gdLst>
                <a:gd name="T0" fmla="*/ 0 w 79"/>
                <a:gd name="T1" fmla="*/ 0 h 238"/>
                <a:gd name="T2" fmla="*/ 78 w 79"/>
                <a:gd name="T3" fmla="*/ 0 h 238"/>
                <a:gd name="T4" fmla="*/ 79 w 79"/>
                <a:gd name="T5" fmla="*/ 238 h 238"/>
                <a:gd name="T6" fmla="*/ 0 w 79"/>
                <a:gd name="T7" fmla="*/ 238 h 238"/>
                <a:gd name="T8" fmla="*/ 0 w 79"/>
                <a:gd name="T9" fmla="*/ 0 h 238"/>
              </a:gdLst>
              <a:ahLst/>
              <a:cxnLst>
                <a:cxn ang="0">
                  <a:pos x="T0" y="T1"/>
                </a:cxn>
                <a:cxn ang="0">
                  <a:pos x="T2" y="T3"/>
                </a:cxn>
                <a:cxn ang="0">
                  <a:pos x="T4" y="T5"/>
                </a:cxn>
                <a:cxn ang="0">
                  <a:pos x="T6" y="T7"/>
                </a:cxn>
                <a:cxn ang="0">
                  <a:pos x="T8" y="T9"/>
                </a:cxn>
              </a:cxnLst>
              <a:rect l="0" t="0" r="r" b="b"/>
              <a:pathLst>
                <a:path w="79" h="238">
                  <a:moveTo>
                    <a:pt x="0" y="0"/>
                  </a:moveTo>
                  <a:cubicBezTo>
                    <a:pt x="78" y="0"/>
                    <a:pt x="78" y="0"/>
                    <a:pt x="78" y="0"/>
                  </a:cubicBezTo>
                  <a:cubicBezTo>
                    <a:pt x="79" y="2"/>
                    <a:pt x="79" y="235"/>
                    <a:pt x="79" y="238"/>
                  </a:cubicBezTo>
                  <a:cubicBezTo>
                    <a:pt x="0" y="238"/>
                    <a:pt x="0" y="238"/>
                    <a:pt x="0" y="238"/>
                  </a:cubicBezTo>
                  <a:lnTo>
                    <a:pt x="0" y="0"/>
                  </a:lnTo>
                  <a:close/>
                </a:path>
              </a:pathLst>
            </a:custGeom>
            <a:solidFill>
              <a:srgbClr val="231F2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1" name="Freeform 18">
              <a:extLst>
                <a:ext uri="{FF2B5EF4-FFF2-40B4-BE49-F238E27FC236}">
                  <a16:creationId xmlns:a16="http://schemas.microsoft.com/office/drawing/2014/main" id="{DCECCC76-9BA0-4CF2-B719-71A678606780}"/>
                </a:ext>
              </a:extLst>
            </p:cNvPr>
            <p:cNvSpPr>
              <a:spLocks/>
            </p:cNvSpPr>
            <p:nvPr userDrawn="1"/>
          </p:nvSpPr>
          <p:spPr bwMode="auto">
            <a:xfrm>
              <a:off x="1592" y="4023"/>
              <a:ext cx="19" cy="17"/>
            </a:xfrm>
            <a:custGeom>
              <a:avLst/>
              <a:gdLst>
                <a:gd name="T0" fmla="*/ 44 w 91"/>
                <a:gd name="T1" fmla="*/ 0 h 83"/>
                <a:gd name="T2" fmla="*/ 63 w 91"/>
                <a:gd name="T3" fmla="*/ 3 h 83"/>
                <a:gd name="T4" fmla="*/ 89 w 91"/>
                <a:gd name="T5" fmla="*/ 37 h 83"/>
                <a:gd name="T6" fmla="*/ 74 w 91"/>
                <a:gd name="T7" fmla="*/ 73 h 83"/>
                <a:gd name="T8" fmla="*/ 52 w 91"/>
                <a:gd name="T9" fmla="*/ 82 h 83"/>
                <a:gd name="T10" fmla="*/ 28 w 91"/>
                <a:gd name="T11" fmla="*/ 80 h 83"/>
                <a:gd name="T12" fmla="*/ 0 w 91"/>
                <a:gd name="T13" fmla="*/ 42 h 83"/>
                <a:gd name="T14" fmla="*/ 34 w 91"/>
                <a:gd name="T15" fmla="*/ 1 h 83"/>
                <a:gd name="T16" fmla="*/ 38 w 91"/>
                <a:gd name="T17" fmla="*/ 1 h 83"/>
                <a:gd name="T18" fmla="*/ 44 w 91"/>
                <a:gd name="T19"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83">
                  <a:moveTo>
                    <a:pt x="44" y="0"/>
                  </a:moveTo>
                  <a:cubicBezTo>
                    <a:pt x="51" y="0"/>
                    <a:pt x="57" y="1"/>
                    <a:pt x="63" y="3"/>
                  </a:cubicBezTo>
                  <a:cubicBezTo>
                    <a:pt x="78" y="9"/>
                    <a:pt x="87" y="21"/>
                    <a:pt x="89" y="37"/>
                  </a:cubicBezTo>
                  <a:cubicBezTo>
                    <a:pt x="91" y="51"/>
                    <a:pt x="86" y="64"/>
                    <a:pt x="74" y="73"/>
                  </a:cubicBezTo>
                  <a:cubicBezTo>
                    <a:pt x="68" y="78"/>
                    <a:pt x="60" y="81"/>
                    <a:pt x="52" y="82"/>
                  </a:cubicBezTo>
                  <a:cubicBezTo>
                    <a:pt x="44" y="83"/>
                    <a:pt x="36" y="83"/>
                    <a:pt x="28" y="80"/>
                  </a:cubicBezTo>
                  <a:cubicBezTo>
                    <a:pt x="11" y="74"/>
                    <a:pt x="0" y="60"/>
                    <a:pt x="0" y="42"/>
                  </a:cubicBezTo>
                  <a:cubicBezTo>
                    <a:pt x="0" y="23"/>
                    <a:pt x="11" y="6"/>
                    <a:pt x="34" y="1"/>
                  </a:cubicBezTo>
                  <a:cubicBezTo>
                    <a:pt x="36" y="1"/>
                    <a:pt x="37" y="1"/>
                    <a:pt x="38" y="1"/>
                  </a:cubicBezTo>
                  <a:cubicBezTo>
                    <a:pt x="41" y="0"/>
                    <a:pt x="43" y="0"/>
                    <a:pt x="44" y="0"/>
                  </a:cubicBezTo>
                </a:path>
              </a:pathLst>
            </a:custGeom>
            <a:solidFill>
              <a:srgbClr val="231F2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2" name="Freeform 19">
              <a:extLst>
                <a:ext uri="{FF2B5EF4-FFF2-40B4-BE49-F238E27FC236}">
                  <a16:creationId xmlns:a16="http://schemas.microsoft.com/office/drawing/2014/main" id="{F099990B-2D01-4122-B0D9-A7D39A84B9C7}"/>
                </a:ext>
              </a:extLst>
            </p:cNvPr>
            <p:cNvSpPr>
              <a:spLocks noEditPoints="1"/>
            </p:cNvSpPr>
            <p:nvPr userDrawn="1"/>
          </p:nvSpPr>
          <p:spPr bwMode="auto">
            <a:xfrm>
              <a:off x="1732" y="4028"/>
              <a:ext cx="94" cy="66"/>
            </a:xfrm>
            <a:custGeom>
              <a:avLst/>
              <a:gdLst>
                <a:gd name="T0" fmla="*/ 185 w 463"/>
                <a:gd name="T1" fmla="*/ 93 h 324"/>
                <a:gd name="T2" fmla="*/ 185 w 463"/>
                <a:gd name="T3" fmla="*/ 231 h 324"/>
                <a:gd name="T4" fmla="*/ 306 w 463"/>
                <a:gd name="T5" fmla="*/ 162 h 324"/>
                <a:gd name="T6" fmla="*/ 185 w 463"/>
                <a:gd name="T7" fmla="*/ 93 h 324"/>
                <a:gd name="T8" fmla="*/ 202 w 463"/>
                <a:gd name="T9" fmla="*/ 0 h 324"/>
                <a:gd name="T10" fmla="*/ 263 w 463"/>
                <a:gd name="T11" fmla="*/ 0 h 324"/>
                <a:gd name="T12" fmla="*/ 264 w 463"/>
                <a:gd name="T13" fmla="*/ 1 h 324"/>
                <a:gd name="T14" fmla="*/ 284 w 463"/>
                <a:gd name="T15" fmla="*/ 1 h 324"/>
                <a:gd name="T16" fmla="*/ 333 w 463"/>
                <a:gd name="T17" fmla="*/ 3 h 324"/>
                <a:gd name="T18" fmla="*/ 376 w 463"/>
                <a:gd name="T19" fmla="*/ 5 h 324"/>
                <a:gd name="T20" fmla="*/ 408 w 463"/>
                <a:gd name="T21" fmla="*/ 9 h 324"/>
                <a:gd name="T22" fmla="*/ 453 w 463"/>
                <a:gd name="T23" fmla="*/ 50 h 324"/>
                <a:gd name="T24" fmla="*/ 460 w 463"/>
                <a:gd name="T25" fmla="*/ 95 h 324"/>
                <a:gd name="T26" fmla="*/ 463 w 463"/>
                <a:gd name="T27" fmla="*/ 143 h 324"/>
                <a:gd name="T28" fmla="*/ 463 w 463"/>
                <a:gd name="T29" fmla="*/ 146 h 324"/>
                <a:gd name="T30" fmla="*/ 463 w 463"/>
                <a:gd name="T31" fmla="*/ 179 h 324"/>
                <a:gd name="T32" fmla="*/ 463 w 463"/>
                <a:gd name="T33" fmla="*/ 180 h 324"/>
                <a:gd name="T34" fmla="*/ 463 w 463"/>
                <a:gd name="T35" fmla="*/ 194 h 324"/>
                <a:gd name="T36" fmla="*/ 459 w 463"/>
                <a:gd name="T37" fmla="*/ 240 h 324"/>
                <a:gd name="T38" fmla="*/ 454 w 463"/>
                <a:gd name="T39" fmla="*/ 272 h 324"/>
                <a:gd name="T40" fmla="*/ 415 w 463"/>
                <a:gd name="T41" fmla="*/ 314 h 324"/>
                <a:gd name="T42" fmla="*/ 389 w 463"/>
                <a:gd name="T43" fmla="*/ 319 h 324"/>
                <a:gd name="T44" fmla="*/ 336 w 463"/>
                <a:gd name="T45" fmla="*/ 322 h 324"/>
                <a:gd name="T46" fmla="*/ 269 w 463"/>
                <a:gd name="T47" fmla="*/ 324 h 324"/>
                <a:gd name="T48" fmla="*/ 262 w 463"/>
                <a:gd name="T49" fmla="*/ 324 h 324"/>
                <a:gd name="T50" fmla="*/ 202 w 463"/>
                <a:gd name="T51" fmla="*/ 324 h 324"/>
                <a:gd name="T52" fmla="*/ 200 w 463"/>
                <a:gd name="T53" fmla="*/ 324 h 324"/>
                <a:gd name="T54" fmla="*/ 167 w 463"/>
                <a:gd name="T55" fmla="*/ 324 h 324"/>
                <a:gd name="T56" fmla="*/ 126 w 463"/>
                <a:gd name="T57" fmla="*/ 322 h 324"/>
                <a:gd name="T58" fmla="*/ 81 w 463"/>
                <a:gd name="T59" fmla="*/ 319 h 324"/>
                <a:gd name="T60" fmla="*/ 54 w 463"/>
                <a:gd name="T61" fmla="*/ 315 h 324"/>
                <a:gd name="T62" fmla="*/ 10 w 463"/>
                <a:gd name="T63" fmla="*/ 273 h 324"/>
                <a:gd name="T64" fmla="*/ 4 w 463"/>
                <a:gd name="T65" fmla="*/ 233 h 324"/>
                <a:gd name="T66" fmla="*/ 1 w 463"/>
                <a:gd name="T67" fmla="*/ 181 h 324"/>
                <a:gd name="T68" fmla="*/ 0 w 463"/>
                <a:gd name="T69" fmla="*/ 179 h 324"/>
                <a:gd name="T70" fmla="*/ 0 w 463"/>
                <a:gd name="T71" fmla="*/ 146 h 324"/>
                <a:gd name="T72" fmla="*/ 1 w 463"/>
                <a:gd name="T73" fmla="*/ 145 h 324"/>
                <a:gd name="T74" fmla="*/ 1 w 463"/>
                <a:gd name="T75" fmla="*/ 138 h 324"/>
                <a:gd name="T76" fmla="*/ 4 w 463"/>
                <a:gd name="T77" fmla="*/ 89 h 324"/>
                <a:gd name="T78" fmla="*/ 10 w 463"/>
                <a:gd name="T79" fmla="*/ 53 h 324"/>
                <a:gd name="T80" fmla="*/ 51 w 463"/>
                <a:gd name="T81" fmla="*/ 10 h 324"/>
                <a:gd name="T82" fmla="*/ 85 w 463"/>
                <a:gd name="T83" fmla="*/ 5 h 324"/>
                <a:gd name="T84" fmla="*/ 123 w 463"/>
                <a:gd name="T85" fmla="*/ 3 h 324"/>
                <a:gd name="T86" fmla="*/ 194 w 463"/>
                <a:gd name="T87" fmla="*/ 1 h 324"/>
                <a:gd name="T88" fmla="*/ 202 w 463"/>
                <a:gd name="T89"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324">
                  <a:moveTo>
                    <a:pt x="185" y="93"/>
                  </a:moveTo>
                  <a:cubicBezTo>
                    <a:pt x="185" y="231"/>
                    <a:pt x="185" y="231"/>
                    <a:pt x="185" y="231"/>
                  </a:cubicBezTo>
                  <a:cubicBezTo>
                    <a:pt x="226" y="208"/>
                    <a:pt x="265" y="186"/>
                    <a:pt x="306" y="162"/>
                  </a:cubicBezTo>
                  <a:cubicBezTo>
                    <a:pt x="265" y="139"/>
                    <a:pt x="226" y="116"/>
                    <a:pt x="185" y="93"/>
                  </a:cubicBezTo>
                  <a:moveTo>
                    <a:pt x="202" y="0"/>
                  </a:moveTo>
                  <a:cubicBezTo>
                    <a:pt x="263" y="0"/>
                    <a:pt x="263" y="0"/>
                    <a:pt x="263" y="0"/>
                  </a:cubicBezTo>
                  <a:cubicBezTo>
                    <a:pt x="264" y="1"/>
                    <a:pt x="264" y="1"/>
                    <a:pt x="264" y="1"/>
                  </a:cubicBezTo>
                  <a:cubicBezTo>
                    <a:pt x="271" y="1"/>
                    <a:pt x="278" y="1"/>
                    <a:pt x="284" y="1"/>
                  </a:cubicBezTo>
                  <a:cubicBezTo>
                    <a:pt x="301" y="2"/>
                    <a:pt x="317" y="2"/>
                    <a:pt x="333" y="3"/>
                  </a:cubicBezTo>
                  <a:cubicBezTo>
                    <a:pt x="348" y="3"/>
                    <a:pt x="362" y="4"/>
                    <a:pt x="376" y="5"/>
                  </a:cubicBezTo>
                  <a:cubicBezTo>
                    <a:pt x="387" y="6"/>
                    <a:pt x="398" y="7"/>
                    <a:pt x="408" y="9"/>
                  </a:cubicBezTo>
                  <a:cubicBezTo>
                    <a:pt x="432" y="14"/>
                    <a:pt x="447" y="28"/>
                    <a:pt x="453" y="50"/>
                  </a:cubicBezTo>
                  <a:cubicBezTo>
                    <a:pt x="458" y="65"/>
                    <a:pt x="459" y="80"/>
                    <a:pt x="460" y="95"/>
                  </a:cubicBezTo>
                  <a:cubicBezTo>
                    <a:pt x="462" y="111"/>
                    <a:pt x="462" y="127"/>
                    <a:pt x="463" y="143"/>
                  </a:cubicBezTo>
                  <a:cubicBezTo>
                    <a:pt x="463" y="144"/>
                    <a:pt x="463" y="145"/>
                    <a:pt x="463" y="146"/>
                  </a:cubicBezTo>
                  <a:cubicBezTo>
                    <a:pt x="463" y="179"/>
                    <a:pt x="463" y="179"/>
                    <a:pt x="463" y="179"/>
                  </a:cubicBezTo>
                  <a:cubicBezTo>
                    <a:pt x="463" y="179"/>
                    <a:pt x="463" y="180"/>
                    <a:pt x="463" y="180"/>
                  </a:cubicBezTo>
                  <a:cubicBezTo>
                    <a:pt x="463" y="185"/>
                    <a:pt x="463" y="189"/>
                    <a:pt x="463" y="194"/>
                  </a:cubicBezTo>
                  <a:cubicBezTo>
                    <a:pt x="462" y="209"/>
                    <a:pt x="461" y="224"/>
                    <a:pt x="459" y="240"/>
                  </a:cubicBezTo>
                  <a:cubicBezTo>
                    <a:pt x="458" y="251"/>
                    <a:pt x="457" y="262"/>
                    <a:pt x="454" y="272"/>
                  </a:cubicBezTo>
                  <a:cubicBezTo>
                    <a:pt x="448" y="293"/>
                    <a:pt x="435" y="307"/>
                    <a:pt x="415" y="314"/>
                  </a:cubicBezTo>
                  <a:cubicBezTo>
                    <a:pt x="406" y="317"/>
                    <a:pt x="397" y="318"/>
                    <a:pt x="389" y="319"/>
                  </a:cubicBezTo>
                  <a:cubicBezTo>
                    <a:pt x="371" y="320"/>
                    <a:pt x="354" y="321"/>
                    <a:pt x="336" y="322"/>
                  </a:cubicBezTo>
                  <a:cubicBezTo>
                    <a:pt x="314" y="323"/>
                    <a:pt x="291" y="323"/>
                    <a:pt x="269" y="324"/>
                  </a:cubicBezTo>
                  <a:cubicBezTo>
                    <a:pt x="266" y="324"/>
                    <a:pt x="264" y="324"/>
                    <a:pt x="262" y="324"/>
                  </a:cubicBezTo>
                  <a:cubicBezTo>
                    <a:pt x="202" y="324"/>
                    <a:pt x="202" y="324"/>
                    <a:pt x="202" y="324"/>
                  </a:cubicBezTo>
                  <a:cubicBezTo>
                    <a:pt x="201" y="324"/>
                    <a:pt x="201" y="324"/>
                    <a:pt x="200" y="324"/>
                  </a:cubicBezTo>
                  <a:cubicBezTo>
                    <a:pt x="189" y="324"/>
                    <a:pt x="178" y="324"/>
                    <a:pt x="167" y="324"/>
                  </a:cubicBezTo>
                  <a:cubicBezTo>
                    <a:pt x="153" y="323"/>
                    <a:pt x="139" y="323"/>
                    <a:pt x="126" y="322"/>
                  </a:cubicBezTo>
                  <a:cubicBezTo>
                    <a:pt x="111" y="321"/>
                    <a:pt x="96" y="320"/>
                    <a:pt x="81" y="319"/>
                  </a:cubicBezTo>
                  <a:cubicBezTo>
                    <a:pt x="72" y="318"/>
                    <a:pt x="63" y="317"/>
                    <a:pt x="54" y="315"/>
                  </a:cubicBezTo>
                  <a:cubicBezTo>
                    <a:pt x="31" y="310"/>
                    <a:pt x="16" y="296"/>
                    <a:pt x="10" y="273"/>
                  </a:cubicBezTo>
                  <a:cubicBezTo>
                    <a:pt x="6" y="260"/>
                    <a:pt x="5" y="247"/>
                    <a:pt x="4" y="233"/>
                  </a:cubicBezTo>
                  <a:cubicBezTo>
                    <a:pt x="2" y="216"/>
                    <a:pt x="2" y="199"/>
                    <a:pt x="1" y="181"/>
                  </a:cubicBezTo>
                  <a:cubicBezTo>
                    <a:pt x="1" y="180"/>
                    <a:pt x="0" y="180"/>
                    <a:pt x="0" y="179"/>
                  </a:cubicBezTo>
                  <a:cubicBezTo>
                    <a:pt x="0" y="146"/>
                    <a:pt x="0" y="146"/>
                    <a:pt x="0" y="146"/>
                  </a:cubicBezTo>
                  <a:cubicBezTo>
                    <a:pt x="0" y="146"/>
                    <a:pt x="1" y="145"/>
                    <a:pt x="1" y="145"/>
                  </a:cubicBezTo>
                  <a:cubicBezTo>
                    <a:pt x="1" y="143"/>
                    <a:pt x="1" y="140"/>
                    <a:pt x="1" y="138"/>
                  </a:cubicBezTo>
                  <a:cubicBezTo>
                    <a:pt x="2" y="122"/>
                    <a:pt x="3" y="105"/>
                    <a:pt x="4" y="89"/>
                  </a:cubicBezTo>
                  <a:cubicBezTo>
                    <a:pt x="5" y="77"/>
                    <a:pt x="7" y="65"/>
                    <a:pt x="10" y="53"/>
                  </a:cubicBezTo>
                  <a:cubicBezTo>
                    <a:pt x="16" y="31"/>
                    <a:pt x="29" y="17"/>
                    <a:pt x="51" y="10"/>
                  </a:cubicBezTo>
                  <a:cubicBezTo>
                    <a:pt x="62" y="7"/>
                    <a:pt x="74" y="6"/>
                    <a:pt x="85" y="5"/>
                  </a:cubicBezTo>
                  <a:cubicBezTo>
                    <a:pt x="98" y="4"/>
                    <a:pt x="111" y="3"/>
                    <a:pt x="123" y="3"/>
                  </a:cubicBezTo>
                  <a:cubicBezTo>
                    <a:pt x="147" y="2"/>
                    <a:pt x="171" y="2"/>
                    <a:pt x="194" y="1"/>
                  </a:cubicBezTo>
                  <a:cubicBezTo>
                    <a:pt x="197" y="1"/>
                    <a:pt x="199" y="1"/>
                    <a:pt x="202" y="0"/>
                  </a:cubicBezTo>
                </a:path>
              </a:pathLst>
            </a:custGeom>
            <a:solidFill>
              <a:srgbClr val="231F2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3" name="Freeform 20">
              <a:extLst>
                <a:ext uri="{FF2B5EF4-FFF2-40B4-BE49-F238E27FC236}">
                  <a16:creationId xmlns:a16="http://schemas.microsoft.com/office/drawing/2014/main" id="{6442B81F-3DC8-44EF-A527-B3E37D5843BD}"/>
                </a:ext>
              </a:extLst>
            </p:cNvPr>
            <p:cNvSpPr>
              <a:spLocks/>
            </p:cNvSpPr>
            <p:nvPr userDrawn="1"/>
          </p:nvSpPr>
          <p:spPr bwMode="auto">
            <a:xfrm>
              <a:off x="1445" y="4022"/>
              <a:ext cx="92" cy="77"/>
            </a:xfrm>
            <a:custGeom>
              <a:avLst/>
              <a:gdLst>
                <a:gd name="T0" fmla="*/ 31 w 457"/>
                <a:gd name="T1" fmla="*/ 22 h 379"/>
                <a:gd name="T2" fmla="*/ 148 w 457"/>
                <a:gd name="T3" fmla="*/ 105 h 379"/>
                <a:gd name="T4" fmla="*/ 225 w 457"/>
                <a:gd name="T5" fmla="*/ 120 h 379"/>
                <a:gd name="T6" fmla="*/ 224 w 457"/>
                <a:gd name="T7" fmla="*/ 115 h 379"/>
                <a:gd name="T8" fmla="*/ 297 w 457"/>
                <a:gd name="T9" fmla="*/ 7 h 379"/>
                <a:gd name="T10" fmla="*/ 383 w 457"/>
                <a:gd name="T11" fmla="*/ 32 h 379"/>
                <a:gd name="T12" fmla="*/ 389 w 457"/>
                <a:gd name="T13" fmla="*/ 34 h 379"/>
                <a:gd name="T14" fmla="*/ 442 w 457"/>
                <a:gd name="T15" fmla="*/ 14 h 379"/>
                <a:gd name="T16" fmla="*/ 445 w 457"/>
                <a:gd name="T17" fmla="*/ 12 h 379"/>
                <a:gd name="T18" fmla="*/ 405 w 457"/>
                <a:gd name="T19" fmla="*/ 63 h 379"/>
                <a:gd name="T20" fmla="*/ 431 w 457"/>
                <a:gd name="T21" fmla="*/ 58 h 379"/>
                <a:gd name="T22" fmla="*/ 457 w 457"/>
                <a:gd name="T23" fmla="*/ 50 h 379"/>
                <a:gd name="T24" fmla="*/ 411 w 457"/>
                <a:gd name="T25" fmla="*/ 98 h 379"/>
                <a:gd name="T26" fmla="*/ 411 w 457"/>
                <a:gd name="T27" fmla="*/ 102 h 379"/>
                <a:gd name="T28" fmla="*/ 409 w 457"/>
                <a:gd name="T29" fmla="*/ 137 h 379"/>
                <a:gd name="T30" fmla="*/ 392 w 457"/>
                <a:gd name="T31" fmla="*/ 208 h 379"/>
                <a:gd name="T32" fmla="*/ 318 w 457"/>
                <a:gd name="T33" fmla="*/ 314 h 379"/>
                <a:gd name="T34" fmla="*/ 209 w 457"/>
                <a:gd name="T35" fmla="*/ 370 h 379"/>
                <a:gd name="T36" fmla="*/ 129 w 457"/>
                <a:gd name="T37" fmla="*/ 377 h 379"/>
                <a:gd name="T38" fmla="*/ 2 w 457"/>
                <a:gd name="T39" fmla="*/ 337 h 379"/>
                <a:gd name="T40" fmla="*/ 0 w 457"/>
                <a:gd name="T41" fmla="*/ 335 h 379"/>
                <a:gd name="T42" fmla="*/ 137 w 457"/>
                <a:gd name="T43" fmla="*/ 297 h 379"/>
                <a:gd name="T44" fmla="*/ 74 w 457"/>
                <a:gd name="T45" fmla="*/ 269 h 379"/>
                <a:gd name="T46" fmla="*/ 51 w 457"/>
                <a:gd name="T47" fmla="*/ 231 h 379"/>
                <a:gd name="T48" fmla="*/ 92 w 457"/>
                <a:gd name="T49" fmla="*/ 229 h 379"/>
                <a:gd name="T50" fmla="*/ 32 w 457"/>
                <a:gd name="T51" fmla="*/ 187 h 379"/>
                <a:gd name="T52" fmla="*/ 18 w 457"/>
                <a:gd name="T53" fmla="*/ 136 h 379"/>
                <a:gd name="T54" fmla="*/ 59 w 457"/>
                <a:gd name="T55" fmla="*/ 148 h 379"/>
                <a:gd name="T56" fmla="*/ 47 w 457"/>
                <a:gd name="T57" fmla="*/ 137 h 379"/>
                <a:gd name="T58" fmla="*/ 37 w 457"/>
                <a:gd name="T59" fmla="*/ 125 h 379"/>
                <a:gd name="T60" fmla="*/ 28 w 457"/>
                <a:gd name="T61" fmla="*/ 112 h 379"/>
                <a:gd name="T62" fmla="*/ 23 w 457"/>
                <a:gd name="T63" fmla="*/ 98 h 379"/>
                <a:gd name="T64" fmla="*/ 19 w 457"/>
                <a:gd name="T65" fmla="*/ 83 h 379"/>
                <a:gd name="T66" fmla="*/ 18 w 457"/>
                <a:gd name="T67" fmla="*/ 67 h 379"/>
                <a:gd name="T68" fmla="*/ 20 w 457"/>
                <a:gd name="T69" fmla="*/ 52 h 379"/>
                <a:gd name="T70" fmla="*/ 24 w 457"/>
                <a:gd name="T71" fmla="*/ 37 h 379"/>
                <a:gd name="T72" fmla="*/ 31 w 457"/>
                <a:gd name="T73" fmla="*/ 22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7" h="379">
                  <a:moveTo>
                    <a:pt x="31" y="22"/>
                  </a:moveTo>
                  <a:cubicBezTo>
                    <a:pt x="63" y="61"/>
                    <a:pt x="102" y="88"/>
                    <a:pt x="148" y="105"/>
                  </a:cubicBezTo>
                  <a:cubicBezTo>
                    <a:pt x="173" y="114"/>
                    <a:pt x="198" y="119"/>
                    <a:pt x="225" y="120"/>
                  </a:cubicBezTo>
                  <a:cubicBezTo>
                    <a:pt x="224" y="118"/>
                    <a:pt x="224" y="116"/>
                    <a:pt x="224" y="115"/>
                  </a:cubicBezTo>
                  <a:cubicBezTo>
                    <a:pt x="215" y="65"/>
                    <a:pt x="248" y="17"/>
                    <a:pt x="297" y="7"/>
                  </a:cubicBezTo>
                  <a:cubicBezTo>
                    <a:pt x="330" y="0"/>
                    <a:pt x="358" y="9"/>
                    <a:pt x="383" y="32"/>
                  </a:cubicBezTo>
                  <a:cubicBezTo>
                    <a:pt x="385" y="34"/>
                    <a:pt x="386" y="34"/>
                    <a:pt x="389" y="34"/>
                  </a:cubicBezTo>
                  <a:cubicBezTo>
                    <a:pt x="408" y="30"/>
                    <a:pt x="425" y="23"/>
                    <a:pt x="442" y="14"/>
                  </a:cubicBezTo>
                  <a:cubicBezTo>
                    <a:pt x="443" y="13"/>
                    <a:pt x="443" y="13"/>
                    <a:pt x="445" y="12"/>
                  </a:cubicBezTo>
                  <a:cubicBezTo>
                    <a:pt x="438" y="34"/>
                    <a:pt x="424" y="51"/>
                    <a:pt x="405" y="63"/>
                  </a:cubicBezTo>
                  <a:cubicBezTo>
                    <a:pt x="414" y="63"/>
                    <a:pt x="423" y="61"/>
                    <a:pt x="431" y="58"/>
                  </a:cubicBezTo>
                  <a:cubicBezTo>
                    <a:pt x="440" y="56"/>
                    <a:pt x="448" y="53"/>
                    <a:pt x="457" y="50"/>
                  </a:cubicBezTo>
                  <a:cubicBezTo>
                    <a:pt x="445" y="69"/>
                    <a:pt x="429" y="84"/>
                    <a:pt x="411" y="98"/>
                  </a:cubicBezTo>
                  <a:cubicBezTo>
                    <a:pt x="411" y="99"/>
                    <a:pt x="411" y="100"/>
                    <a:pt x="411" y="102"/>
                  </a:cubicBezTo>
                  <a:cubicBezTo>
                    <a:pt x="411" y="114"/>
                    <a:pt x="411" y="126"/>
                    <a:pt x="409" y="137"/>
                  </a:cubicBezTo>
                  <a:cubicBezTo>
                    <a:pt x="407" y="162"/>
                    <a:pt x="401" y="185"/>
                    <a:pt x="392" y="208"/>
                  </a:cubicBezTo>
                  <a:cubicBezTo>
                    <a:pt x="376" y="249"/>
                    <a:pt x="351" y="285"/>
                    <a:pt x="318" y="314"/>
                  </a:cubicBezTo>
                  <a:cubicBezTo>
                    <a:pt x="286" y="342"/>
                    <a:pt x="250" y="361"/>
                    <a:pt x="209" y="370"/>
                  </a:cubicBezTo>
                  <a:cubicBezTo>
                    <a:pt x="183" y="376"/>
                    <a:pt x="156" y="379"/>
                    <a:pt x="129" y="377"/>
                  </a:cubicBezTo>
                  <a:cubicBezTo>
                    <a:pt x="83" y="375"/>
                    <a:pt x="41" y="361"/>
                    <a:pt x="2" y="337"/>
                  </a:cubicBezTo>
                  <a:cubicBezTo>
                    <a:pt x="2" y="337"/>
                    <a:pt x="1" y="336"/>
                    <a:pt x="0" y="335"/>
                  </a:cubicBezTo>
                  <a:cubicBezTo>
                    <a:pt x="51" y="340"/>
                    <a:pt x="96" y="328"/>
                    <a:pt x="137" y="297"/>
                  </a:cubicBezTo>
                  <a:cubicBezTo>
                    <a:pt x="113" y="295"/>
                    <a:pt x="91" y="286"/>
                    <a:pt x="74" y="269"/>
                  </a:cubicBezTo>
                  <a:cubicBezTo>
                    <a:pt x="63" y="258"/>
                    <a:pt x="53" y="243"/>
                    <a:pt x="51" y="231"/>
                  </a:cubicBezTo>
                  <a:cubicBezTo>
                    <a:pt x="64" y="233"/>
                    <a:pt x="78" y="233"/>
                    <a:pt x="92" y="229"/>
                  </a:cubicBezTo>
                  <a:cubicBezTo>
                    <a:pt x="66" y="223"/>
                    <a:pt x="46" y="209"/>
                    <a:pt x="32" y="187"/>
                  </a:cubicBezTo>
                  <a:cubicBezTo>
                    <a:pt x="22" y="171"/>
                    <a:pt x="17" y="151"/>
                    <a:pt x="18" y="136"/>
                  </a:cubicBezTo>
                  <a:cubicBezTo>
                    <a:pt x="30" y="143"/>
                    <a:pt x="44" y="147"/>
                    <a:pt x="59" y="148"/>
                  </a:cubicBezTo>
                  <a:cubicBezTo>
                    <a:pt x="55" y="144"/>
                    <a:pt x="50" y="141"/>
                    <a:pt x="47" y="137"/>
                  </a:cubicBezTo>
                  <a:cubicBezTo>
                    <a:pt x="43" y="133"/>
                    <a:pt x="40" y="130"/>
                    <a:pt x="37" y="125"/>
                  </a:cubicBezTo>
                  <a:cubicBezTo>
                    <a:pt x="34" y="121"/>
                    <a:pt x="31" y="117"/>
                    <a:pt x="28" y="112"/>
                  </a:cubicBezTo>
                  <a:cubicBezTo>
                    <a:pt x="26" y="108"/>
                    <a:pt x="24" y="103"/>
                    <a:pt x="23" y="98"/>
                  </a:cubicBezTo>
                  <a:cubicBezTo>
                    <a:pt x="21" y="93"/>
                    <a:pt x="20" y="88"/>
                    <a:pt x="19" y="83"/>
                  </a:cubicBezTo>
                  <a:cubicBezTo>
                    <a:pt x="18" y="78"/>
                    <a:pt x="18" y="72"/>
                    <a:pt x="18" y="67"/>
                  </a:cubicBezTo>
                  <a:cubicBezTo>
                    <a:pt x="18" y="62"/>
                    <a:pt x="19" y="57"/>
                    <a:pt x="20" y="52"/>
                  </a:cubicBezTo>
                  <a:cubicBezTo>
                    <a:pt x="21" y="47"/>
                    <a:pt x="22" y="42"/>
                    <a:pt x="24" y="37"/>
                  </a:cubicBezTo>
                  <a:cubicBezTo>
                    <a:pt x="26" y="32"/>
                    <a:pt x="28" y="27"/>
                    <a:pt x="31" y="22"/>
                  </a:cubicBezTo>
                </a:path>
              </a:pathLst>
            </a:custGeom>
            <a:solidFill>
              <a:srgbClr val="231F2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255947905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0" r:id="rId3"/>
    <p:sldLayoutId id="2147483677" r:id="rId4"/>
    <p:sldLayoutId id="2147483678" r:id="rId5"/>
    <p:sldLayoutId id="2147483679" r:id="rId6"/>
    <p:sldLayoutId id="2147483680" r:id="rId7"/>
    <p:sldLayoutId id="2147483681" r:id="rId8"/>
    <p:sldLayoutId id="2147483683" r:id="rId9"/>
    <p:sldLayoutId id="2147483682" r:id="rId10"/>
    <p:sldLayoutId id="2147483684" r:id="rId11"/>
    <p:sldLayoutId id="2147483685" r:id="rId12"/>
    <p:sldLayoutId id="2147483686" r:id="rId13"/>
    <p:sldLayoutId id="2147483687" r:id="rId14"/>
    <p:sldLayoutId id="2147483688" r:id="rId15"/>
    <p:sldLayoutId id="2147483690" r:id="rId16"/>
    <p:sldLayoutId id="2147483673" r:id="rId17"/>
    <p:sldLayoutId id="2147483689" r:id="rId18"/>
    <p:sldLayoutId id="2147483655" r:id="rId19"/>
    <p:sldLayoutId id="2147483691" r:id="rId20"/>
  </p:sldLayoutIdLst>
  <p:hf sldNum="0" hdr="0" dt="0"/>
  <p:txStyles>
    <p:titleStyle>
      <a:lvl1pPr algn="l" defTabSz="685800" rtl="0" eaLnBrk="1" latinLnBrk="0" hangingPunct="1">
        <a:lnSpc>
          <a:spcPct val="90000"/>
        </a:lnSpc>
        <a:spcBef>
          <a:spcPct val="0"/>
        </a:spcBef>
        <a:buNone/>
        <a:defRPr sz="2000" b="1" kern="1200" cap="all" baseline="0">
          <a:solidFill>
            <a:schemeClr val="tx2"/>
          </a:solidFill>
          <a:latin typeface="Nunito" panose="00000800000000000000" pitchFamily="2" charset="0"/>
          <a:ea typeface="+mj-ea"/>
          <a:cs typeface="+mj-cs"/>
        </a:defRPr>
      </a:lvl1pPr>
    </p:titleStyle>
    <p:bodyStyle>
      <a:lvl1pPr marL="0" indent="0" algn="l" defTabSz="685800" rtl="0" eaLnBrk="1" latinLnBrk="0" hangingPunct="1">
        <a:lnSpc>
          <a:spcPct val="99000"/>
        </a:lnSpc>
        <a:spcBef>
          <a:spcPts val="900"/>
        </a:spcBef>
        <a:buFont typeface="Arial" panose="020B0604020202020204" pitchFamily="34" charset="0"/>
        <a:buNone/>
        <a:defRPr sz="1600" kern="1200">
          <a:solidFill>
            <a:schemeClr val="tx1"/>
          </a:solidFill>
          <a:latin typeface="+mn-lt"/>
          <a:ea typeface="+mn-ea"/>
          <a:cs typeface="+mn-cs"/>
        </a:defRPr>
      </a:lvl1pPr>
      <a:lvl2pPr marL="288000" indent="-288000" algn="l" defTabSz="685800" rtl="0" eaLnBrk="1" latinLnBrk="0" hangingPunct="1">
        <a:lnSpc>
          <a:spcPct val="99000"/>
        </a:lnSpc>
        <a:spcBef>
          <a:spcPts val="900"/>
        </a:spcBef>
        <a:buFont typeface="Arial" panose="020B0604020202020204" pitchFamily="34" charset="0"/>
        <a:buChar char="•"/>
        <a:defRPr sz="1600" kern="1200">
          <a:solidFill>
            <a:schemeClr val="tx1"/>
          </a:solidFill>
          <a:latin typeface="+mn-lt"/>
          <a:ea typeface="+mn-ea"/>
          <a:cs typeface="+mn-cs"/>
        </a:defRPr>
      </a:lvl2pPr>
      <a:lvl3pPr marL="576000" indent="-288000" algn="l" defTabSz="685800" rtl="0" eaLnBrk="1" latinLnBrk="0" hangingPunct="1">
        <a:lnSpc>
          <a:spcPct val="99000"/>
        </a:lnSpc>
        <a:spcBef>
          <a:spcPts val="0"/>
        </a:spcBef>
        <a:buFont typeface="Arial" panose="020B0604020202020204" pitchFamily="34" charset="0"/>
        <a:buChar char="–"/>
        <a:defRPr sz="1600" kern="1200">
          <a:solidFill>
            <a:schemeClr val="tx1"/>
          </a:solidFill>
          <a:latin typeface="+mn-lt"/>
          <a:ea typeface="+mn-ea"/>
          <a:cs typeface="+mn-cs"/>
        </a:defRPr>
      </a:lvl3pPr>
      <a:lvl4pPr marL="0" indent="0" algn="l" defTabSz="685800" rtl="0" eaLnBrk="1" latinLnBrk="0" hangingPunct="1">
        <a:lnSpc>
          <a:spcPct val="99000"/>
        </a:lnSpc>
        <a:spcBef>
          <a:spcPts val="600"/>
        </a:spcBef>
        <a:buFont typeface="Arial" panose="020B0604020202020204" pitchFamily="34" charset="0"/>
        <a:buNone/>
        <a:defRPr sz="1400" b="1" kern="1200">
          <a:solidFill>
            <a:schemeClr val="tx1"/>
          </a:solidFill>
          <a:latin typeface="+mn-lt"/>
          <a:ea typeface="+mn-ea"/>
          <a:cs typeface="+mn-cs"/>
        </a:defRPr>
      </a:lvl4pPr>
      <a:lvl5pPr marL="0" indent="0" algn="l" defTabSz="685800" rtl="0" eaLnBrk="1" latinLnBrk="0" hangingPunct="1">
        <a:lnSpc>
          <a:spcPct val="99000"/>
        </a:lnSpc>
        <a:spcBef>
          <a:spcPts val="0"/>
        </a:spcBef>
        <a:buFont typeface="Arial" panose="020B0604020202020204" pitchFamily="34" charset="0"/>
        <a:buNone/>
        <a:defRPr sz="1400" kern="1200">
          <a:solidFill>
            <a:schemeClr val="tx1"/>
          </a:solidFill>
          <a:latin typeface="+mn-lt"/>
          <a:ea typeface="+mn-ea"/>
          <a:cs typeface="+mn-cs"/>
        </a:defRPr>
      </a:lvl5pPr>
      <a:lvl6pPr marL="0" indent="0" algn="l" defTabSz="685800" rtl="0" eaLnBrk="1" latinLnBrk="0" hangingPunct="1">
        <a:lnSpc>
          <a:spcPct val="99000"/>
        </a:lnSpc>
        <a:spcBef>
          <a:spcPts val="450"/>
        </a:spcBef>
        <a:buFont typeface="Arial" panose="020B0604020202020204" pitchFamily="34" charset="0"/>
        <a:buNone/>
        <a:defRPr sz="1400" kern="1200">
          <a:solidFill>
            <a:schemeClr val="tx1"/>
          </a:solidFill>
          <a:latin typeface="+mn-lt"/>
          <a:ea typeface="+mn-ea"/>
          <a:cs typeface="+mn-cs"/>
        </a:defRPr>
      </a:lvl6pPr>
      <a:lvl7pPr marL="0" indent="0" algn="l" defTabSz="685800" rtl="0" eaLnBrk="1" latinLnBrk="0" hangingPunct="1">
        <a:lnSpc>
          <a:spcPct val="99000"/>
        </a:lnSpc>
        <a:spcBef>
          <a:spcPts val="450"/>
        </a:spcBef>
        <a:buFont typeface="Arial" panose="020B0604020202020204" pitchFamily="34" charset="0"/>
        <a:buNone/>
        <a:defRPr sz="1400" kern="1200">
          <a:solidFill>
            <a:schemeClr val="tx1"/>
          </a:solidFill>
          <a:latin typeface="+mn-lt"/>
          <a:ea typeface="+mn-ea"/>
          <a:cs typeface="+mn-cs"/>
        </a:defRPr>
      </a:lvl7pPr>
      <a:lvl8pPr marL="0" indent="0" algn="l" defTabSz="685800" rtl="0" eaLnBrk="1" latinLnBrk="0" hangingPunct="1">
        <a:lnSpc>
          <a:spcPct val="99000"/>
        </a:lnSpc>
        <a:spcBef>
          <a:spcPts val="450"/>
        </a:spcBef>
        <a:buFont typeface="Arial" panose="020B0604020202020204" pitchFamily="34" charset="0"/>
        <a:buNone/>
        <a:defRPr sz="1400" kern="1200">
          <a:solidFill>
            <a:schemeClr val="tx1"/>
          </a:solidFill>
          <a:latin typeface="+mn-lt"/>
          <a:ea typeface="+mn-ea"/>
          <a:cs typeface="+mn-cs"/>
        </a:defRPr>
      </a:lvl8pPr>
      <a:lvl9pPr marL="0" indent="0" algn="l" defTabSz="685800" rtl="0" eaLnBrk="1" latinLnBrk="0" hangingPunct="1">
        <a:lnSpc>
          <a:spcPct val="99000"/>
        </a:lnSpc>
        <a:spcBef>
          <a:spcPts val="450"/>
        </a:spcBef>
        <a:buFont typeface="Arial" panose="020B0604020202020204" pitchFamily="34" charset="0"/>
        <a:buNone/>
        <a:defRPr sz="14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jp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0.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6.xml"/><Relationship Id="rId1" Type="http://schemas.openxmlformats.org/officeDocument/2006/relationships/slideLayout" Target="../slideLayouts/slideLayout20.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0.xml"/><Relationship Id="rId5" Type="http://schemas.openxmlformats.org/officeDocument/2006/relationships/image" Target="../media/image6.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0.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0.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3.pn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0.xml"/><Relationship Id="rId5" Type="http://schemas.openxmlformats.org/officeDocument/2006/relationships/image" Target="../media/image6.pn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0.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hyperlink" Target="http://21stcenturypublicservant.wordpress.com/" TargetMode="External"/><Relationship Id="rId2" Type="http://schemas.openxmlformats.org/officeDocument/2006/relationships/image" Target="../media/image32.jpeg"/><Relationship Id="rId1" Type="http://schemas.openxmlformats.org/officeDocument/2006/relationships/slideLayout" Target="../slideLayouts/slideLayout19.xml"/><Relationship Id="rId6" Type="http://schemas.openxmlformats.org/officeDocument/2006/relationships/image" Target="../media/image6.png"/><Relationship Id="rId5" Type="http://schemas.openxmlformats.org/officeDocument/2006/relationships/image" Target="../media/image34.jpeg"/><Relationship Id="rId4" Type="http://schemas.openxmlformats.org/officeDocument/2006/relationships/image" Target="../media/image33.emf"/></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5.jpeg"/><Relationship Id="rId1" Type="http://schemas.openxmlformats.org/officeDocument/2006/relationships/slideLayout" Target="../slideLayouts/slideLayout19.xml"/><Relationship Id="rId5" Type="http://schemas.openxmlformats.org/officeDocument/2006/relationships/image" Target="../media/image6.pn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hyperlink" Target="https://www.anzsog.edu.au/resource-library/resources-tlss" TargetMode="External"/><Relationship Id="rId2" Type="http://schemas.openxmlformats.org/officeDocument/2006/relationships/image" Target="../media/image3.jp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0">
            <a:extLst>
              <a:ext uri="{FF2B5EF4-FFF2-40B4-BE49-F238E27FC236}">
                <a16:creationId xmlns:a16="http://schemas.microsoft.com/office/drawing/2014/main" id="{6A4395EB-7923-4E61-A163-E8E4B7ACF92B}"/>
              </a:ext>
            </a:extLst>
          </p:cNvPr>
          <p:cNvSpPr txBox="1">
            <a:spLocks/>
          </p:cNvSpPr>
          <p:nvPr/>
        </p:nvSpPr>
        <p:spPr>
          <a:xfrm>
            <a:off x="423304" y="1482715"/>
            <a:ext cx="5742685" cy="1042121"/>
          </a:xfrm>
          <a:prstGeom prst="rect">
            <a:avLst/>
          </a:prstGeom>
        </p:spPr>
        <p:txBody>
          <a:bodyPr vert="horz" lIns="91440" tIns="45720" rIns="91440" bIns="45720" rtlCol="0" anchor="b" anchorCtr="0">
            <a:noAutofit/>
          </a:bodyPr>
          <a:lstStyle>
            <a:lvl1pPr algn="l" defTabSz="685800" rtl="0" eaLnBrk="1" latinLnBrk="0" hangingPunct="1">
              <a:lnSpc>
                <a:spcPct val="90000"/>
              </a:lnSpc>
              <a:spcBef>
                <a:spcPct val="0"/>
              </a:spcBef>
              <a:buNone/>
              <a:defRPr sz="2000" b="1" kern="1200" cap="all" baseline="0">
                <a:solidFill>
                  <a:schemeClr val="tx2"/>
                </a:solidFill>
                <a:latin typeface="Nunito" panose="00000800000000000000" pitchFamily="2" charset="0"/>
                <a:ea typeface="+mj-ea"/>
                <a:cs typeface="+mj-cs"/>
              </a:defRPr>
            </a:lvl1pPr>
          </a:lstStyle>
          <a:p>
            <a:pPr algn="ctr"/>
            <a:r>
              <a:rPr lang="en-US" sz="3200" dirty="0">
                <a:solidFill>
                  <a:schemeClr val="tx1"/>
                </a:solidFill>
              </a:rPr>
              <a:t>Reimagining the public service workforce </a:t>
            </a:r>
          </a:p>
        </p:txBody>
      </p:sp>
      <p:sp>
        <p:nvSpPr>
          <p:cNvPr id="10" name="Subtitle 11">
            <a:extLst>
              <a:ext uri="{FF2B5EF4-FFF2-40B4-BE49-F238E27FC236}">
                <a16:creationId xmlns:a16="http://schemas.microsoft.com/office/drawing/2014/main" id="{306C79CC-FE08-4A75-BCA6-51C83F211FF0}"/>
              </a:ext>
            </a:extLst>
          </p:cNvPr>
          <p:cNvSpPr txBox="1">
            <a:spLocks/>
          </p:cNvSpPr>
          <p:nvPr/>
        </p:nvSpPr>
        <p:spPr>
          <a:xfrm>
            <a:off x="164497" y="2810847"/>
            <a:ext cx="2856208" cy="1952222"/>
          </a:xfrm>
          <a:prstGeom prst="rect">
            <a:avLst/>
          </a:prstGeom>
        </p:spPr>
        <p:txBody>
          <a:bodyPr/>
          <a:lstStyle>
            <a:lvl1pPr marL="0" indent="0" algn="l" defTabSz="685800" rtl="0" eaLnBrk="1" latinLnBrk="0" hangingPunct="1">
              <a:lnSpc>
                <a:spcPct val="99000"/>
              </a:lnSpc>
              <a:spcBef>
                <a:spcPts val="900"/>
              </a:spcBef>
              <a:buFont typeface="Arial" panose="020B0604020202020204" pitchFamily="34" charset="0"/>
              <a:buNone/>
              <a:defRPr sz="1600" kern="1200">
                <a:solidFill>
                  <a:schemeClr val="tx1"/>
                </a:solidFill>
                <a:latin typeface="+mn-lt"/>
                <a:ea typeface="+mn-ea"/>
                <a:cs typeface="+mn-cs"/>
              </a:defRPr>
            </a:lvl1pPr>
            <a:lvl2pPr marL="288000" indent="-288000" algn="l" defTabSz="685800" rtl="0" eaLnBrk="1" latinLnBrk="0" hangingPunct="1">
              <a:lnSpc>
                <a:spcPct val="99000"/>
              </a:lnSpc>
              <a:spcBef>
                <a:spcPts val="900"/>
              </a:spcBef>
              <a:buFont typeface="Arial" panose="020B0604020202020204" pitchFamily="34" charset="0"/>
              <a:buChar char="•"/>
              <a:defRPr sz="1600" kern="1200">
                <a:solidFill>
                  <a:schemeClr val="tx1"/>
                </a:solidFill>
                <a:latin typeface="+mn-lt"/>
                <a:ea typeface="+mn-ea"/>
                <a:cs typeface="+mn-cs"/>
              </a:defRPr>
            </a:lvl2pPr>
            <a:lvl3pPr marL="576000" indent="-288000" algn="l" defTabSz="685800" rtl="0" eaLnBrk="1" latinLnBrk="0" hangingPunct="1">
              <a:lnSpc>
                <a:spcPct val="99000"/>
              </a:lnSpc>
              <a:spcBef>
                <a:spcPts val="0"/>
              </a:spcBef>
              <a:buFont typeface="Arial" panose="020B0604020202020204" pitchFamily="34" charset="0"/>
              <a:buChar char="–"/>
              <a:defRPr sz="1600" kern="1200">
                <a:solidFill>
                  <a:schemeClr val="tx1"/>
                </a:solidFill>
                <a:latin typeface="+mn-lt"/>
                <a:ea typeface="+mn-ea"/>
                <a:cs typeface="+mn-cs"/>
              </a:defRPr>
            </a:lvl3pPr>
            <a:lvl4pPr marL="0" indent="0" algn="l" defTabSz="685800" rtl="0" eaLnBrk="1" latinLnBrk="0" hangingPunct="1">
              <a:lnSpc>
                <a:spcPct val="99000"/>
              </a:lnSpc>
              <a:spcBef>
                <a:spcPts val="600"/>
              </a:spcBef>
              <a:buFont typeface="Arial" panose="020B0604020202020204" pitchFamily="34" charset="0"/>
              <a:buNone/>
              <a:defRPr sz="1400" b="1" kern="1200">
                <a:solidFill>
                  <a:schemeClr val="tx1"/>
                </a:solidFill>
                <a:latin typeface="+mn-lt"/>
                <a:ea typeface="+mn-ea"/>
                <a:cs typeface="+mn-cs"/>
              </a:defRPr>
            </a:lvl4pPr>
            <a:lvl5pPr marL="0" indent="0" algn="l" defTabSz="685800" rtl="0" eaLnBrk="1" latinLnBrk="0" hangingPunct="1">
              <a:lnSpc>
                <a:spcPct val="99000"/>
              </a:lnSpc>
              <a:spcBef>
                <a:spcPts val="0"/>
              </a:spcBef>
              <a:buFont typeface="Arial" panose="020B0604020202020204" pitchFamily="34" charset="0"/>
              <a:buNone/>
              <a:defRPr sz="1400" kern="1200">
                <a:solidFill>
                  <a:schemeClr val="tx1"/>
                </a:solidFill>
                <a:latin typeface="+mn-lt"/>
                <a:ea typeface="+mn-ea"/>
                <a:cs typeface="+mn-cs"/>
              </a:defRPr>
            </a:lvl5pPr>
            <a:lvl6pPr marL="0" indent="0" algn="l" defTabSz="685800" rtl="0" eaLnBrk="1" latinLnBrk="0" hangingPunct="1">
              <a:lnSpc>
                <a:spcPct val="99000"/>
              </a:lnSpc>
              <a:spcBef>
                <a:spcPts val="450"/>
              </a:spcBef>
              <a:buFont typeface="Arial" panose="020B0604020202020204" pitchFamily="34" charset="0"/>
              <a:buNone/>
              <a:defRPr sz="1400" kern="1200">
                <a:solidFill>
                  <a:schemeClr val="tx1"/>
                </a:solidFill>
                <a:latin typeface="+mn-lt"/>
                <a:ea typeface="+mn-ea"/>
                <a:cs typeface="+mn-cs"/>
              </a:defRPr>
            </a:lvl6pPr>
            <a:lvl7pPr marL="0" indent="0" algn="l" defTabSz="685800" rtl="0" eaLnBrk="1" latinLnBrk="0" hangingPunct="1">
              <a:lnSpc>
                <a:spcPct val="99000"/>
              </a:lnSpc>
              <a:spcBef>
                <a:spcPts val="450"/>
              </a:spcBef>
              <a:buFont typeface="Arial" panose="020B0604020202020204" pitchFamily="34" charset="0"/>
              <a:buNone/>
              <a:defRPr sz="1400" kern="1200">
                <a:solidFill>
                  <a:schemeClr val="tx1"/>
                </a:solidFill>
                <a:latin typeface="+mn-lt"/>
                <a:ea typeface="+mn-ea"/>
                <a:cs typeface="+mn-cs"/>
              </a:defRPr>
            </a:lvl7pPr>
            <a:lvl8pPr marL="0" indent="0" algn="l" defTabSz="685800" rtl="0" eaLnBrk="1" latinLnBrk="0" hangingPunct="1">
              <a:lnSpc>
                <a:spcPct val="99000"/>
              </a:lnSpc>
              <a:spcBef>
                <a:spcPts val="450"/>
              </a:spcBef>
              <a:buFont typeface="Arial" panose="020B0604020202020204" pitchFamily="34" charset="0"/>
              <a:buNone/>
              <a:defRPr sz="1400" kern="1200">
                <a:solidFill>
                  <a:schemeClr val="tx1"/>
                </a:solidFill>
                <a:latin typeface="+mn-lt"/>
                <a:ea typeface="+mn-ea"/>
                <a:cs typeface="+mn-cs"/>
              </a:defRPr>
            </a:lvl8pPr>
            <a:lvl9pPr marL="0" indent="0" algn="l" defTabSz="685800" rtl="0" eaLnBrk="1" latinLnBrk="0" hangingPunct="1">
              <a:lnSpc>
                <a:spcPct val="99000"/>
              </a:lnSpc>
              <a:spcBef>
                <a:spcPts val="450"/>
              </a:spcBef>
              <a:buFont typeface="Arial" panose="020B0604020202020204" pitchFamily="34" charset="0"/>
              <a:buNone/>
              <a:defRPr sz="1400" kern="1200">
                <a:solidFill>
                  <a:schemeClr val="tx1"/>
                </a:solidFill>
                <a:latin typeface="+mn-lt"/>
                <a:ea typeface="+mn-ea"/>
                <a:cs typeface="+mn-cs"/>
              </a:defRPr>
            </a:lvl9pPr>
          </a:lstStyle>
          <a:p>
            <a:pPr lvl="0" algn="ctr" defTabSz="914400">
              <a:lnSpc>
                <a:spcPct val="100000"/>
              </a:lnSpc>
              <a:spcBef>
                <a:spcPts val="0"/>
              </a:spcBef>
            </a:pPr>
            <a:r>
              <a:rPr lang="en-US" sz="1400" dirty="0">
                <a:ln>
                  <a:solidFill>
                    <a:prstClr val="white"/>
                  </a:solidFill>
                </a:ln>
                <a:solidFill>
                  <a:prstClr val="white"/>
                </a:solidFill>
                <a:highlight>
                  <a:srgbClr val="000000"/>
                </a:highlight>
              </a:rPr>
              <a:t>Speaker</a:t>
            </a:r>
          </a:p>
          <a:p>
            <a:pPr lvl="0" algn="ctr" defTabSz="914400">
              <a:lnSpc>
                <a:spcPct val="100000"/>
              </a:lnSpc>
              <a:spcBef>
                <a:spcPts val="0"/>
              </a:spcBef>
            </a:pPr>
            <a:r>
              <a:rPr lang="en-US" sz="1400" b="1" dirty="0">
                <a:solidFill>
                  <a:prstClr val="black"/>
                </a:solidFill>
              </a:rPr>
              <a:t>Dr Catherine Mangan</a:t>
            </a:r>
          </a:p>
          <a:p>
            <a:pPr lvl="0" algn="ctr" defTabSz="914400">
              <a:lnSpc>
                <a:spcPct val="100000"/>
              </a:lnSpc>
              <a:spcBef>
                <a:spcPts val="0"/>
              </a:spcBef>
            </a:pPr>
            <a:endParaRPr lang="en-US" sz="1400" dirty="0">
              <a:solidFill>
                <a:prstClr val="black"/>
              </a:solidFill>
            </a:endParaRPr>
          </a:p>
          <a:p>
            <a:pPr lvl="0" algn="ctr" defTabSz="914400">
              <a:lnSpc>
                <a:spcPct val="100000"/>
              </a:lnSpc>
              <a:spcBef>
                <a:spcPts val="0"/>
              </a:spcBef>
            </a:pPr>
            <a:r>
              <a:rPr lang="en-US" sz="1400" dirty="0">
                <a:solidFill>
                  <a:prstClr val="black"/>
                </a:solidFill>
              </a:rPr>
              <a:t>Director Public Services Academy </a:t>
            </a:r>
          </a:p>
          <a:p>
            <a:pPr lvl="0" algn="ctr" defTabSz="914400">
              <a:lnSpc>
                <a:spcPct val="100000"/>
              </a:lnSpc>
              <a:spcBef>
                <a:spcPts val="0"/>
              </a:spcBef>
            </a:pPr>
            <a:r>
              <a:rPr lang="en-US" sz="1400" dirty="0">
                <a:solidFill>
                  <a:prstClr val="black"/>
                </a:solidFill>
              </a:rPr>
              <a:t>Director Institute for Local Government Studies</a:t>
            </a:r>
          </a:p>
          <a:p>
            <a:pPr lvl="0" algn="ctr" defTabSz="914400">
              <a:lnSpc>
                <a:spcPct val="100000"/>
              </a:lnSpc>
              <a:spcBef>
                <a:spcPts val="0"/>
              </a:spcBef>
            </a:pPr>
            <a:r>
              <a:rPr lang="en-US" sz="1400" dirty="0">
                <a:solidFill>
                  <a:prstClr val="black"/>
                </a:solidFill>
              </a:rPr>
              <a:t>University of Birmingham</a:t>
            </a:r>
          </a:p>
          <a:p>
            <a:pPr algn="ctr"/>
            <a:endParaRPr lang="en-US" sz="1800" dirty="0"/>
          </a:p>
        </p:txBody>
      </p:sp>
      <p:sp>
        <p:nvSpPr>
          <p:cNvPr id="11" name="Title 10">
            <a:extLst>
              <a:ext uri="{FF2B5EF4-FFF2-40B4-BE49-F238E27FC236}">
                <a16:creationId xmlns:a16="http://schemas.microsoft.com/office/drawing/2014/main" id="{D7252B69-5920-4D85-B743-B64EC54666EB}"/>
              </a:ext>
            </a:extLst>
          </p:cNvPr>
          <p:cNvSpPr txBox="1">
            <a:spLocks/>
          </p:cNvSpPr>
          <p:nvPr/>
        </p:nvSpPr>
        <p:spPr>
          <a:xfrm>
            <a:off x="392320" y="1010653"/>
            <a:ext cx="5742684" cy="472062"/>
          </a:xfrm>
          <a:prstGeom prst="rect">
            <a:avLst/>
          </a:prstGeom>
        </p:spPr>
        <p:txBody>
          <a:bodyPr vert="horz" lIns="91440" tIns="45720" rIns="91440" bIns="45720" rtlCol="0" anchor="b" anchorCtr="0">
            <a:noAutofit/>
          </a:bodyPr>
          <a:lstStyle>
            <a:lvl1pPr algn="l" defTabSz="685800" rtl="0" eaLnBrk="1" latinLnBrk="0" hangingPunct="1">
              <a:lnSpc>
                <a:spcPct val="90000"/>
              </a:lnSpc>
              <a:spcBef>
                <a:spcPct val="0"/>
              </a:spcBef>
              <a:buNone/>
              <a:defRPr sz="4500" b="1" kern="1200" cap="all" baseline="0">
                <a:solidFill>
                  <a:schemeClr val="tx1"/>
                </a:solidFill>
                <a:latin typeface="Nunito" panose="00000800000000000000" pitchFamily="2" charset="0"/>
                <a:ea typeface="+mj-ea"/>
                <a:cs typeface="+mj-cs"/>
              </a:defRPr>
            </a:lvl1pPr>
          </a:lstStyle>
          <a:p>
            <a:pPr algn="ctr"/>
            <a:r>
              <a:rPr lang="en-US" sz="2000" cap="none" dirty="0"/>
              <a:t>NZ State Services Commission &amp; ANZSOG present:</a:t>
            </a:r>
          </a:p>
        </p:txBody>
      </p:sp>
      <p:sp>
        <p:nvSpPr>
          <p:cNvPr id="12" name="Subtitle 11">
            <a:extLst>
              <a:ext uri="{FF2B5EF4-FFF2-40B4-BE49-F238E27FC236}">
                <a16:creationId xmlns:a16="http://schemas.microsoft.com/office/drawing/2014/main" id="{351037C6-9FCF-4700-BB1F-11F51A196452}"/>
              </a:ext>
            </a:extLst>
          </p:cNvPr>
          <p:cNvSpPr txBox="1">
            <a:spLocks/>
          </p:cNvSpPr>
          <p:nvPr/>
        </p:nvSpPr>
        <p:spPr>
          <a:xfrm>
            <a:off x="6165989" y="6253371"/>
            <a:ext cx="2616675" cy="418055"/>
          </a:xfrm>
          <a:prstGeom prst="rect">
            <a:avLst/>
          </a:prstGeom>
        </p:spPr>
        <p:txBody>
          <a:bodyPr vert="horz" lIns="91440" tIns="45720" rIns="91440" bIns="45720" rtlCol="0">
            <a:noAutofit/>
          </a:bodyPr>
          <a:lstStyle>
            <a:lvl1pPr marL="0" indent="0" algn="l" defTabSz="685800" rtl="0" eaLnBrk="1" latinLnBrk="0" hangingPunct="1">
              <a:lnSpc>
                <a:spcPct val="99000"/>
              </a:lnSpc>
              <a:spcBef>
                <a:spcPts val="900"/>
              </a:spcBef>
              <a:buFont typeface="Arial" panose="020B0604020202020204" pitchFamily="34" charset="0"/>
              <a:buNone/>
              <a:defRPr sz="1800" b="0" kern="1200">
                <a:solidFill>
                  <a:schemeClr val="tx1"/>
                </a:solidFill>
                <a:latin typeface="+mn-lt"/>
                <a:ea typeface="+mn-ea"/>
                <a:cs typeface="+mn-cs"/>
              </a:defRPr>
            </a:lvl1pPr>
            <a:lvl2pPr marL="342900" indent="0" algn="ctr" defTabSz="685800" rtl="0" eaLnBrk="1" latinLnBrk="0" hangingPunct="1">
              <a:lnSpc>
                <a:spcPct val="99000"/>
              </a:lnSpc>
              <a:spcBef>
                <a:spcPts val="900"/>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9000"/>
              </a:lnSpc>
              <a:spcBef>
                <a:spcPts val="0"/>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9000"/>
              </a:lnSpc>
              <a:spcBef>
                <a:spcPts val="600"/>
              </a:spcBef>
              <a:buFont typeface="Arial" panose="020B0604020202020204" pitchFamily="34" charset="0"/>
              <a:buNone/>
              <a:defRPr sz="1200" b="1" kern="1200">
                <a:solidFill>
                  <a:schemeClr val="tx1"/>
                </a:solidFill>
                <a:latin typeface="+mn-lt"/>
                <a:ea typeface="+mn-ea"/>
                <a:cs typeface="+mn-cs"/>
              </a:defRPr>
            </a:lvl4pPr>
            <a:lvl5pPr marL="1371600" indent="0" algn="ctr" defTabSz="685800" rtl="0" eaLnBrk="1" latinLnBrk="0" hangingPunct="1">
              <a:lnSpc>
                <a:spcPct val="99000"/>
              </a:lnSpc>
              <a:spcBef>
                <a:spcPts val="0"/>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9000"/>
              </a:lnSpc>
              <a:spcBef>
                <a:spcPts val="450"/>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9000"/>
              </a:lnSpc>
              <a:spcBef>
                <a:spcPts val="450"/>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9000"/>
              </a:lnSpc>
              <a:spcBef>
                <a:spcPts val="450"/>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9000"/>
              </a:lnSpc>
              <a:spcBef>
                <a:spcPts val="450"/>
              </a:spcBef>
              <a:buFont typeface="Arial" panose="020B0604020202020204" pitchFamily="34" charset="0"/>
              <a:buNone/>
              <a:defRPr sz="1200" kern="1200">
                <a:solidFill>
                  <a:schemeClr val="tx1"/>
                </a:solidFill>
                <a:latin typeface="+mn-lt"/>
                <a:ea typeface="+mn-ea"/>
                <a:cs typeface="+mn-cs"/>
              </a:defRPr>
            </a:lvl9pPr>
          </a:lstStyle>
          <a:p>
            <a:pPr algn="ctr"/>
            <a:r>
              <a:rPr lang="en-US" sz="1400" dirty="0"/>
              <a:t>Friday 12 April 2019</a:t>
            </a:r>
          </a:p>
        </p:txBody>
      </p:sp>
      <p:sp>
        <p:nvSpPr>
          <p:cNvPr id="13" name="Subtitle 11">
            <a:extLst>
              <a:ext uri="{FF2B5EF4-FFF2-40B4-BE49-F238E27FC236}">
                <a16:creationId xmlns:a16="http://schemas.microsoft.com/office/drawing/2014/main" id="{6D60BFA8-C387-429B-A3BF-0FAB7DE2B864}"/>
              </a:ext>
            </a:extLst>
          </p:cNvPr>
          <p:cNvSpPr txBox="1">
            <a:spLocks/>
          </p:cNvSpPr>
          <p:nvPr/>
        </p:nvSpPr>
        <p:spPr>
          <a:xfrm>
            <a:off x="3504385" y="2810847"/>
            <a:ext cx="2881368" cy="1431758"/>
          </a:xfrm>
          <a:prstGeom prst="rect">
            <a:avLst/>
          </a:prstGeom>
        </p:spPr>
        <p:txBody>
          <a:bodyPr/>
          <a:lstStyle>
            <a:lvl1pPr marL="0" indent="0" algn="l" defTabSz="685800" rtl="0" eaLnBrk="1" latinLnBrk="0" hangingPunct="1">
              <a:lnSpc>
                <a:spcPct val="99000"/>
              </a:lnSpc>
              <a:spcBef>
                <a:spcPts val="900"/>
              </a:spcBef>
              <a:buFont typeface="Arial" panose="020B0604020202020204" pitchFamily="34" charset="0"/>
              <a:buNone/>
              <a:defRPr sz="1600" kern="1200">
                <a:solidFill>
                  <a:schemeClr val="tx1"/>
                </a:solidFill>
                <a:latin typeface="+mn-lt"/>
                <a:ea typeface="+mn-ea"/>
                <a:cs typeface="+mn-cs"/>
              </a:defRPr>
            </a:lvl1pPr>
            <a:lvl2pPr marL="288000" indent="-288000" algn="l" defTabSz="685800" rtl="0" eaLnBrk="1" latinLnBrk="0" hangingPunct="1">
              <a:lnSpc>
                <a:spcPct val="99000"/>
              </a:lnSpc>
              <a:spcBef>
                <a:spcPts val="900"/>
              </a:spcBef>
              <a:buFont typeface="Arial" panose="020B0604020202020204" pitchFamily="34" charset="0"/>
              <a:buChar char="•"/>
              <a:defRPr sz="1600" kern="1200">
                <a:solidFill>
                  <a:schemeClr val="tx1"/>
                </a:solidFill>
                <a:latin typeface="+mn-lt"/>
                <a:ea typeface="+mn-ea"/>
                <a:cs typeface="+mn-cs"/>
              </a:defRPr>
            </a:lvl2pPr>
            <a:lvl3pPr marL="576000" indent="-288000" algn="l" defTabSz="685800" rtl="0" eaLnBrk="1" latinLnBrk="0" hangingPunct="1">
              <a:lnSpc>
                <a:spcPct val="99000"/>
              </a:lnSpc>
              <a:spcBef>
                <a:spcPts val="0"/>
              </a:spcBef>
              <a:buFont typeface="Arial" panose="020B0604020202020204" pitchFamily="34" charset="0"/>
              <a:buChar char="–"/>
              <a:defRPr sz="1600" kern="1200">
                <a:solidFill>
                  <a:schemeClr val="tx1"/>
                </a:solidFill>
                <a:latin typeface="+mn-lt"/>
                <a:ea typeface="+mn-ea"/>
                <a:cs typeface="+mn-cs"/>
              </a:defRPr>
            </a:lvl3pPr>
            <a:lvl4pPr marL="0" indent="0" algn="l" defTabSz="685800" rtl="0" eaLnBrk="1" latinLnBrk="0" hangingPunct="1">
              <a:lnSpc>
                <a:spcPct val="99000"/>
              </a:lnSpc>
              <a:spcBef>
                <a:spcPts val="600"/>
              </a:spcBef>
              <a:buFont typeface="Arial" panose="020B0604020202020204" pitchFamily="34" charset="0"/>
              <a:buNone/>
              <a:defRPr sz="1400" b="1" kern="1200">
                <a:solidFill>
                  <a:schemeClr val="tx1"/>
                </a:solidFill>
                <a:latin typeface="+mn-lt"/>
                <a:ea typeface="+mn-ea"/>
                <a:cs typeface="+mn-cs"/>
              </a:defRPr>
            </a:lvl4pPr>
            <a:lvl5pPr marL="0" indent="0" algn="l" defTabSz="685800" rtl="0" eaLnBrk="1" latinLnBrk="0" hangingPunct="1">
              <a:lnSpc>
                <a:spcPct val="99000"/>
              </a:lnSpc>
              <a:spcBef>
                <a:spcPts val="0"/>
              </a:spcBef>
              <a:buFont typeface="Arial" panose="020B0604020202020204" pitchFamily="34" charset="0"/>
              <a:buNone/>
              <a:defRPr sz="1400" kern="1200">
                <a:solidFill>
                  <a:schemeClr val="tx1"/>
                </a:solidFill>
                <a:latin typeface="+mn-lt"/>
                <a:ea typeface="+mn-ea"/>
                <a:cs typeface="+mn-cs"/>
              </a:defRPr>
            </a:lvl5pPr>
            <a:lvl6pPr marL="0" indent="0" algn="l" defTabSz="685800" rtl="0" eaLnBrk="1" latinLnBrk="0" hangingPunct="1">
              <a:lnSpc>
                <a:spcPct val="99000"/>
              </a:lnSpc>
              <a:spcBef>
                <a:spcPts val="450"/>
              </a:spcBef>
              <a:buFont typeface="Arial" panose="020B0604020202020204" pitchFamily="34" charset="0"/>
              <a:buNone/>
              <a:defRPr sz="1400" kern="1200">
                <a:solidFill>
                  <a:schemeClr val="tx1"/>
                </a:solidFill>
                <a:latin typeface="+mn-lt"/>
                <a:ea typeface="+mn-ea"/>
                <a:cs typeface="+mn-cs"/>
              </a:defRPr>
            </a:lvl6pPr>
            <a:lvl7pPr marL="0" indent="0" algn="l" defTabSz="685800" rtl="0" eaLnBrk="1" latinLnBrk="0" hangingPunct="1">
              <a:lnSpc>
                <a:spcPct val="99000"/>
              </a:lnSpc>
              <a:spcBef>
                <a:spcPts val="450"/>
              </a:spcBef>
              <a:buFont typeface="Arial" panose="020B0604020202020204" pitchFamily="34" charset="0"/>
              <a:buNone/>
              <a:defRPr sz="1400" kern="1200">
                <a:solidFill>
                  <a:schemeClr val="tx1"/>
                </a:solidFill>
                <a:latin typeface="+mn-lt"/>
                <a:ea typeface="+mn-ea"/>
                <a:cs typeface="+mn-cs"/>
              </a:defRPr>
            </a:lvl7pPr>
            <a:lvl8pPr marL="0" indent="0" algn="l" defTabSz="685800" rtl="0" eaLnBrk="1" latinLnBrk="0" hangingPunct="1">
              <a:lnSpc>
                <a:spcPct val="99000"/>
              </a:lnSpc>
              <a:spcBef>
                <a:spcPts val="450"/>
              </a:spcBef>
              <a:buFont typeface="Arial" panose="020B0604020202020204" pitchFamily="34" charset="0"/>
              <a:buNone/>
              <a:defRPr sz="1400" kern="1200">
                <a:solidFill>
                  <a:schemeClr val="tx1"/>
                </a:solidFill>
                <a:latin typeface="+mn-lt"/>
                <a:ea typeface="+mn-ea"/>
                <a:cs typeface="+mn-cs"/>
              </a:defRPr>
            </a:lvl8pPr>
            <a:lvl9pPr marL="0" indent="0" algn="l" defTabSz="685800" rtl="0" eaLnBrk="1" latinLnBrk="0" hangingPunct="1">
              <a:lnSpc>
                <a:spcPct val="99000"/>
              </a:lnSpc>
              <a:spcBef>
                <a:spcPts val="450"/>
              </a:spcBef>
              <a:buFont typeface="Arial" panose="020B0604020202020204" pitchFamily="34" charset="0"/>
              <a:buNone/>
              <a:defRPr sz="1400" kern="1200">
                <a:solidFill>
                  <a:schemeClr val="tx1"/>
                </a:solidFill>
                <a:latin typeface="+mn-lt"/>
                <a:ea typeface="+mn-ea"/>
                <a:cs typeface="+mn-cs"/>
              </a:defRPr>
            </a:lvl9pPr>
          </a:lstStyle>
          <a:p>
            <a:pPr lvl="0" algn="ctr" defTabSz="914400">
              <a:lnSpc>
                <a:spcPct val="100000"/>
              </a:lnSpc>
              <a:spcBef>
                <a:spcPts val="0"/>
              </a:spcBef>
            </a:pPr>
            <a:r>
              <a:rPr lang="en-US" sz="1400" b="1" dirty="0">
                <a:solidFill>
                  <a:schemeClr val="bg1"/>
                </a:solidFill>
                <a:highlight>
                  <a:srgbClr val="000000"/>
                </a:highlight>
              </a:rPr>
              <a:t>Speaker</a:t>
            </a:r>
          </a:p>
          <a:p>
            <a:pPr lvl="0" algn="ctr" defTabSz="914400">
              <a:lnSpc>
                <a:spcPct val="100000"/>
              </a:lnSpc>
              <a:spcBef>
                <a:spcPts val="0"/>
              </a:spcBef>
            </a:pPr>
            <a:r>
              <a:rPr lang="en-US" sz="1400" b="1" dirty="0">
                <a:solidFill>
                  <a:prstClr val="black"/>
                </a:solidFill>
              </a:rPr>
              <a:t>Prof. Catherine Needham</a:t>
            </a:r>
          </a:p>
          <a:p>
            <a:pPr algn="ctr"/>
            <a:r>
              <a:rPr lang="en-GB" sz="1400" dirty="0"/>
              <a:t>Professor of Public Policy and Public Management</a:t>
            </a:r>
          </a:p>
          <a:p>
            <a:pPr algn="ctr">
              <a:lnSpc>
                <a:spcPct val="100000"/>
              </a:lnSpc>
              <a:spcBef>
                <a:spcPts val="0"/>
              </a:spcBef>
            </a:pPr>
            <a:r>
              <a:rPr lang="en-GB" sz="1400" dirty="0"/>
              <a:t>Health Services Management Centre</a:t>
            </a:r>
            <a:endParaRPr lang="en-US" sz="1400" dirty="0"/>
          </a:p>
          <a:p>
            <a:pPr algn="ctr">
              <a:lnSpc>
                <a:spcPct val="100000"/>
              </a:lnSpc>
              <a:spcBef>
                <a:spcPts val="0"/>
              </a:spcBef>
            </a:pPr>
            <a:r>
              <a:rPr lang="en-US" sz="1400" dirty="0"/>
              <a:t>University of Birmingham</a:t>
            </a:r>
          </a:p>
          <a:p>
            <a:pPr algn="ctr"/>
            <a:endParaRPr lang="en-US" sz="1800" dirty="0"/>
          </a:p>
        </p:txBody>
      </p:sp>
      <p:sp>
        <p:nvSpPr>
          <p:cNvPr id="14" name="Subtitle 11">
            <a:extLst>
              <a:ext uri="{FF2B5EF4-FFF2-40B4-BE49-F238E27FC236}">
                <a16:creationId xmlns:a16="http://schemas.microsoft.com/office/drawing/2014/main" id="{652CE7A6-D3D1-41FE-A0B7-A7B431720DF0}"/>
              </a:ext>
            </a:extLst>
          </p:cNvPr>
          <p:cNvSpPr txBox="1">
            <a:spLocks/>
          </p:cNvSpPr>
          <p:nvPr/>
        </p:nvSpPr>
        <p:spPr>
          <a:xfrm>
            <a:off x="2036385" y="4659405"/>
            <a:ext cx="2887190" cy="1662761"/>
          </a:xfrm>
          <a:prstGeom prst="rect">
            <a:avLst/>
          </a:prstGeom>
        </p:spPr>
        <p:txBody>
          <a:bodyPr/>
          <a:lstStyle>
            <a:lvl1pPr marL="0" indent="0" algn="l" defTabSz="685800" rtl="0" eaLnBrk="1" latinLnBrk="0" hangingPunct="1">
              <a:lnSpc>
                <a:spcPct val="99000"/>
              </a:lnSpc>
              <a:spcBef>
                <a:spcPts val="900"/>
              </a:spcBef>
              <a:buFont typeface="Arial" panose="020B0604020202020204" pitchFamily="34" charset="0"/>
              <a:buNone/>
              <a:defRPr sz="1600" kern="1200">
                <a:solidFill>
                  <a:schemeClr val="tx1"/>
                </a:solidFill>
                <a:latin typeface="+mn-lt"/>
                <a:ea typeface="+mn-ea"/>
                <a:cs typeface="+mn-cs"/>
              </a:defRPr>
            </a:lvl1pPr>
            <a:lvl2pPr marL="288000" indent="-288000" algn="l" defTabSz="685800" rtl="0" eaLnBrk="1" latinLnBrk="0" hangingPunct="1">
              <a:lnSpc>
                <a:spcPct val="99000"/>
              </a:lnSpc>
              <a:spcBef>
                <a:spcPts val="900"/>
              </a:spcBef>
              <a:buFont typeface="Arial" panose="020B0604020202020204" pitchFamily="34" charset="0"/>
              <a:buChar char="•"/>
              <a:defRPr sz="1600" kern="1200">
                <a:solidFill>
                  <a:schemeClr val="tx1"/>
                </a:solidFill>
                <a:latin typeface="+mn-lt"/>
                <a:ea typeface="+mn-ea"/>
                <a:cs typeface="+mn-cs"/>
              </a:defRPr>
            </a:lvl2pPr>
            <a:lvl3pPr marL="576000" indent="-288000" algn="l" defTabSz="685800" rtl="0" eaLnBrk="1" latinLnBrk="0" hangingPunct="1">
              <a:lnSpc>
                <a:spcPct val="99000"/>
              </a:lnSpc>
              <a:spcBef>
                <a:spcPts val="0"/>
              </a:spcBef>
              <a:buFont typeface="Arial" panose="020B0604020202020204" pitchFamily="34" charset="0"/>
              <a:buChar char="–"/>
              <a:defRPr sz="1600" kern="1200">
                <a:solidFill>
                  <a:schemeClr val="tx1"/>
                </a:solidFill>
                <a:latin typeface="+mn-lt"/>
                <a:ea typeface="+mn-ea"/>
                <a:cs typeface="+mn-cs"/>
              </a:defRPr>
            </a:lvl3pPr>
            <a:lvl4pPr marL="0" indent="0" algn="l" defTabSz="685800" rtl="0" eaLnBrk="1" latinLnBrk="0" hangingPunct="1">
              <a:lnSpc>
                <a:spcPct val="99000"/>
              </a:lnSpc>
              <a:spcBef>
                <a:spcPts val="600"/>
              </a:spcBef>
              <a:buFont typeface="Arial" panose="020B0604020202020204" pitchFamily="34" charset="0"/>
              <a:buNone/>
              <a:defRPr sz="1400" b="1" kern="1200">
                <a:solidFill>
                  <a:schemeClr val="tx1"/>
                </a:solidFill>
                <a:latin typeface="+mn-lt"/>
                <a:ea typeface="+mn-ea"/>
                <a:cs typeface="+mn-cs"/>
              </a:defRPr>
            </a:lvl4pPr>
            <a:lvl5pPr marL="0" indent="0" algn="l" defTabSz="685800" rtl="0" eaLnBrk="1" latinLnBrk="0" hangingPunct="1">
              <a:lnSpc>
                <a:spcPct val="99000"/>
              </a:lnSpc>
              <a:spcBef>
                <a:spcPts val="0"/>
              </a:spcBef>
              <a:buFont typeface="Arial" panose="020B0604020202020204" pitchFamily="34" charset="0"/>
              <a:buNone/>
              <a:defRPr sz="1400" kern="1200">
                <a:solidFill>
                  <a:schemeClr val="tx1"/>
                </a:solidFill>
                <a:latin typeface="+mn-lt"/>
                <a:ea typeface="+mn-ea"/>
                <a:cs typeface="+mn-cs"/>
              </a:defRPr>
            </a:lvl5pPr>
            <a:lvl6pPr marL="0" indent="0" algn="l" defTabSz="685800" rtl="0" eaLnBrk="1" latinLnBrk="0" hangingPunct="1">
              <a:lnSpc>
                <a:spcPct val="99000"/>
              </a:lnSpc>
              <a:spcBef>
                <a:spcPts val="450"/>
              </a:spcBef>
              <a:buFont typeface="Arial" panose="020B0604020202020204" pitchFamily="34" charset="0"/>
              <a:buNone/>
              <a:defRPr sz="1400" kern="1200">
                <a:solidFill>
                  <a:schemeClr val="tx1"/>
                </a:solidFill>
                <a:latin typeface="+mn-lt"/>
                <a:ea typeface="+mn-ea"/>
                <a:cs typeface="+mn-cs"/>
              </a:defRPr>
            </a:lvl6pPr>
            <a:lvl7pPr marL="0" indent="0" algn="l" defTabSz="685800" rtl="0" eaLnBrk="1" latinLnBrk="0" hangingPunct="1">
              <a:lnSpc>
                <a:spcPct val="99000"/>
              </a:lnSpc>
              <a:spcBef>
                <a:spcPts val="450"/>
              </a:spcBef>
              <a:buFont typeface="Arial" panose="020B0604020202020204" pitchFamily="34" charset="0"/>
              <a:buNone/>
              <a:defRPr sz="1400" kern="1200">
                <a:solidFill>
                  <a:schemeClr val="tx1"/>
                </a:solidFill>
                <a:latin typeface="+mn-lt"/>
                <a:ea typeface="+mn-ea"/>
                <a:cs typeface="+mn-cs"/>
              </a:defRPr>
            </a:lvl7pPr>
            <a:lvl8pPr marL="0" indent="0" algn="l" defTabSz="685800" rtl="0" eaLnBrk="1" latinLnBrk="0" hangingPunct="1">
              <a:lnSpc>
                <a:spcPct val="99000"/>
              </a:lnSpc>
              <a:spcBef>
                <a:spcPts val="450"/>
              </a:spcBef>
              <a:buFont typeface="Arial" panose="020B0604020202020204" pitchFamily="34" charset="0"/>
              <a:buNone/>
              <a:defRPr sz="1400" kern="1200">
                <a:solidFill>
                  <a:schemeClr val="tx1"/>
                </a:solidFill>
                <a:latin typeface="+mn-lt"/>
                <a:ea typeface="+mn-ea"/>
                <a:cs typeface="+mn-cs"/>
              </a:defRPr>
            </a:lvl8pPr>
            <a:lvl9pPr marL="0" indent="0" algn="l" defTabSz="685800" rtl="0" eaLnBrk="1" latinLnBrk="0" hangingPunct="1">
              <a:lnSpc>
                <a:spcPct val="99000"/>
              </a:lnSpc>
              <a:spcBef>
                <a:spcPts val="450"/>
              </a:spcBef>
              <a:buFont typeface="Arial" panose="020B0604020202020204" pitchFamily="34" charset="0"/>
              <a:buNone/>
              <a:defRPr sz="1400" kern="1200">
                <a:solidFill>
                  <a:schemeClr val="tx1"/>
                </a:solidFill>
                <a:latin typeface="+mn-lt"/>
                <a:ea typeface="+mn-ea"/>
                <a:cs typeface="+mn-cs"/>
              </a:defRPr>
            </a:lvl9pPr>
          </a:lstStyle>
          <a:p>
            <a:pPr algn="ctr"/>
            <a:r>
              <a:rPr lang="en-US" sz="1400" dirty="0">
                <a:ln>
                  <a:solidFill>
                    <a:schemeClr val="bg1"/>
                  </a:solidFill>
                </a:ln>
                <a:solidFill>
                  <a:schemeClr val="bg1"/>
                </a:solidFill>
                <a:highlight>
                  <a:srgbClr val="000000"/>
                </a:highlight>
              </a:rPr>
              <a:t>MODERATOR</a:t>
            </a:r>
          </a:p>
          <a:p>
            <a:pPr algn="ctr"/>
            <a:r>
              <a:rPr lang="en-US" sz="1400" b="1" dirty="0"/>
              <a:t>Hannah Cameron</a:t>
            </a:r>
          </a:p>
          <a:p>
            <a:pPr algn="ctr"/>
            <a:r>
              <a:rPr lang="en-US" sz="1400" dirty="0"/>
              <a:t>Deputy Commissioner</a:t>
            </a:r>
          </a:p>
          <a:p>
            <a:pPr algn="ctr"/>
            <a:r>
              <a:rPr lang="en-US" dirty="0"/>
              <a:t> </a:t>
            </a:r>
            <a:r>
              <a:rPr lang="en-US" sz="1400" dirty="0"/>
              <a:t>Strategy and Policy </a:t>
            </a:r>
          </a:p>
          <a:p>
            <a:pPr algn="ctr"/>
            <a:r>
              <a:rPr lang="en-US" sz="1400" dirty="0"/>
              <a:t>State Services Commission</a:t>
            </a:r>
          </a:p>
        </p:txBody>
      </p:sp>
      <p:sp>
        <p:nvSpPr>
          <p:cNvPr id="17" name="TextBox 16">
            <a:extLst>
              <a:ext uri="{FF2B5EF4-FFF2-40B4-BE49-F238E27FC236}">
                <a16:creationId xmlns:a16="http://schemas.microsoft.com/office/drawing/2014/main" id="{A6535940-DD9C-4D00-B4E0-C0EE8677A3C5}"/>
              </a:ext>
            </a:extLst>
          </p:cNvPr>
          <p:cNvSpPr txBox="1"/>
          <p:nvPr/>
        </p:nvSpPr>
        <p:spPr>
          <a:xfrm>
            <a:off x="6605516" y="1010653"/>
            <a:ext cx="2177148" cy="5032147"/>
          </a:xfrm>
          <a:prstGeom prst="rect">
            <a:avLst/>
          </a:prstGeom>
          <a:solidFill>
            <a:schemeClr val="accent2"/>
          </a:solidFill>
        </p:spPr>
        <p:txBody>
          <a:bodyPr wrap="square" rtlCol="0">
            <a:spAutoFit/>
          </a:bodyPr>
          <a:lstStyle/>
          <a:p>
            <a:pPr algn="ctr"/>
            <a:r>
              <a:rPr lang="en-US" sz="2000" b="1" cap="all" dirty="0">
                <a:solidFill>
                  <a:schemeClr val="bg1"/>
                </a:solidFill>
                <a:latin typeface="Nunito" panose="00000800000000000000" pitchFamily="2" charset="0"/>
                <a:ea typeface="+mj-ea"/>
                <a:cs typeface="+mj-cs"/>
              </a:rPr>
              <a:t>DO YOU HAVE A QUESTION about today’s topic?</a:t>
            </a:r>
          </a:p>
          <a:p>
            <a:pPr algn="ctr"/>
            <a:endParaRPr lang="en-US" sz="1100" b="1" cap="all" dirty="0">
              <a:solidFill>
                <a:schemeClr val="bg1"/>
              </a:solidFill>
              <a:latin typeface="Nunito" panose="00000800000000000000" pitchFamily="2" charset="0"/>
              <a:ea typeface="+mj-ea"/>
              <a:cs typeface="+mj-cs"/>
            </a:endParaRPr>
          </a:p>
          <a:p>
            <a:pPr algn="ctr"/>
            <a:r>
              <a:rPr lang="en-US" sz="1400" cap="all" dirty="0">
                <a:solidFill>
                  <a:schemeClr val="bg1"/>
                </a:solidFill>
                <a:latin typeface="Nunito" panose="00000800000000000000" pitchFamily="2" charset="0"/>
              </a:rPr>
              <a:t>Send your questions through sli.do:</a:t>
            </a:r>
          </a:p>
          <a:p>
            <a:pPr algn="ctr"/>
            <a:endParaRPr lang="en-US" sz="2000" cap="all" dirty="0">
              <a:solidFill>
                <a:schemeClr val="bg1"/>
              </a:solidFill>
              <a:latin typeface="Nunito" panose="00000800000000000000" pitchFamily="2" charset="0"/>
            </a:endParaRPr>
          </a:p>
          <a:p>
            <a:pPr algn="ctr"/>
            <a:r>
              <a:rPr lang="en-US" sz="2800" dirty="0">
                <a:solidFill>
                  <a:schemeClr val="bg1"/>
                </a:solidFill>
                <a:latin typeface="Nunito" panose="00000800000000000000" pitchFamily="2" charset="0"/>
              </a:rPr>
              <a:t>slido.com</a:t>
            </a:r>
          </a:p>
          <a:p>
            <a:pPr algn="ctr"/>
            <a:r>
              <a:rPr lang="en-US" sz="2800" cap="all" dirty="0">
                <a:solidFill>
                  <a:schemeClr val="bg1"/>
                </a:solidFill>
                <a:latin typeface="Nunito" panose="00000800000000000000" pitchFamily="2" charset="0"/>
              </a:rPr>
              <a:t>#H202</a:t>
            </a:r>
          </a:p>
          <a:p>
            <a:pPr algn="ctr"/>
            <a:endParaRPr lang="en-US" sz="2800" cap="all" dirty="0">
              <a:solidFill>
                <a:schemeClr val="bg1"/>
              </a:solidFill>
              <a:latin typeface="Nunito" panose="00000800000000000000" pitchFamily="2" charset="0"/>
            </a:endParaRPr>
          </a:p>
          <a:p>
            <a:pPr algn="ctr"/>
            <a:r>
              <a:rPr lang="en-US" sz="1400" cap="all" dirty="0">
                <a:solidFill>
                  <a:schemeClr val="bg1"/>
                </a:solidFill>
                <a:latin typeface="Nunito" panose="00000800000000000000" pitchFamily="2" charset="0"/>
              </a:rPr>
              <a:t>All questions will BE ANSWERED AT THE END OF THE PRESENTATION</a:t>
            </a:r>
            <a:endParaRPr lang="en-US" sz="2000" b="1" cap="all" dirty="0">
              <a:solidFill>
                <a:schemeClr val="bg1"/>
              </a:solidFill>
              <a:latin typeface="Nunito" panose="00000800000000000000" pitchFamily="2" charset="0"/>
              <a:ea typeface="+mj-ea"/>
              <a:cs typeface="+mj-cs"/>
            </a:endParaRPr>
          </a:p>
          <a:p>
            <a:pPr algn="ctr"/>
            <a:endParaRPr lang="en-US" sz="2000" b="1" cap="all" dirty="0">
              <a:solidFill>
                <a:schemeClr val="bg1"/>
              </a:solidFill>
              <a:latin typeface="Nunito" panose="00000800000000000000" pitchFamily="2" charset="0"/>
              <a:ea typeface="+mj-ea"/>
              <a:cs typeface="+mj-cs"/>
            </a:endParaRPr>
          </a:p>
          <a:p>
            <a:pPr algn="ctr"/>
            <a:r>
              <a:rPr lang="en-US" sz="1400" cap="all" dirty="0">
                <a:solidFill>
                  <a:schemeClr val="bg1"/>
                </a:solidFill>
                <a:latin typeface="Nunito" panose="00000800000000000000" pitchFamily="2" charset="0"/>
                <a:ea typeface="+mj-ea"/>
                <a:cs typeface="+mj-cs"/>
              </a:rPr>
              <a:t>SLIDES FROM TODAY’S PRESENTATION WILL BE AVAILABLE ON THE ANZSOG WEBSITE</a:t>
            </a:r>
            <a:endParaRPr lang="en-AU" sz="1400" cap="all" dirty="0">
              <a:solidFill>
                <a:schemeClr val="bg1"/>
              </a:solidFill>
              <a:latin typeface="Nunito" panose="00000800000000000000" pitchFamily="2" charset="0"/>
              <a:ea typeface="+mj-ea"/>
              <a:cs typeface="+mj-cs"/>
            </a:endParaRPr>
          </a:p>
        </p:txBody>
      </p:sp>
      <p:pic>
        <p:nvPicPr>
          <p:cNvPr id="18" name="Picture 17">
            <a:extLst>
              <a:ext uri="{FF2B5EF4-FFF2-40B4-BE49-F238E27FC236}">
                <a16:creationId xmlns:a16="http://schemas.microsoft.com/office/drawing/2014/main" id="{694312AC-84A3-42A5-976F-84EB376FE9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335" y="117933"/>
            <a:ext cx="1091621" cy="613352"/>
          </a:xfrm>
          <a:prstGeom prst="rect">
            <a:avLst/>
          </a:prstGeom>
        </p:spPr>
      </p:pic>
    </p:spTree>
    <p:extLst>
      <p:ext uri="{BB962C8B-B14F-4D97-AF65-F5344CB8AC3E}">
        <p14:creationId xmlns:p14="http://schemas.microsoft.com/office/powerpoint/2010/main" val="16232935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ssfs15\home1\NeedhaCY\needhacy Documents\Conferences, papers and grants\Active\21st Century public servant\Laura slides\leaders.jpg"/>
          <p:cNvPicPr>
            <a:picLocks noChangeAspect="1" noChangeArrowheads="1"/>
          </p:cNvPicPr>
          <p:nvPr/>
        </p:nvPicPr>
        <p:blipFill>
          <a:blip r:embed="rId3" cstate="print"/>
          <a:srcRect/>
          <a:stretch>
            <a:fillRect/>
          </a:stretch>
        </p:blipFill>
        <p:spPr bwMode="auto">
          <a:xfrm>
            <a:off x="0" y="408701"/>
            <a:ext cx="9144000" cy="6449299"/>
          </a:xfrm>
          <a:prstGeom prst="rect">
            <a:avLst/>
          </a:prstGeom>
          <a:noFill/>
        </p:spPr>
      </p:pic>
      <p:pic>
        <p:nvPicPr>
          <p:cNvPr id="5" name="Picture 4">
            <a:extLst>
              <a:ext uri="{FF2B5EF4-FFF2-40B4-BE49-F238E27FC236}">
                <a16:creationId xmlns:a16="http://schemas.microsoft.com/office/drawing/2014/main" id="{25BCD86B-E6CA-4F42-AAE3-049BA5352E48}"/>
              </a:ext>
            </a:extLst>
          </p:cNvPr>
          <p:cNvPicPr>
            <a:picLocks noChangeAspect="1"/>
          </p:cNvPicPr>
          <p:nvPr/>
        </p:nvPicPr>
        <p:blipFill>
          <a:blip r:embed="rId4"/>
          <a:stretch>
            <a:fillRect/>
          </a:stretch>
        </p:blipFill>
        <p:spPr>
          <a:xfrm>
            <a:off x="6973636" y="0"/>
            <a:ext cx="2170364" cy="84741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ssfs15\home1\NeedhaCY\needhacy Documents\Conferences, papers and grants\Active\21st Century public servant\Laura slides\ethics.jpg"/>
          <p:cNvPicPr>
            <a:picLocks noChangeAspect="1" noChangeArrowheads="1"/>
          </p:cNvPicPr>
          <p:nvPr/>
        </p:nvPicPr>
        <p:blipFill>
          <a:blip r:embed="rId3" cstate="print"/>
          <a:srcRect/>
          <a:stretch>
            <a:fillRect/>
          </a:stretch>
        </p:blipFill>
        <p:spPr bwMode="auto">
          <a:xfrm>
            <a:off x="0" y="284126"/>
            <a:ext cx="9144000" cy="6573874"/>
          </a:xfrm>
          <a:prstGeom prst="rect">
            <a:avLst/>
          </a:prstGeom>
          <a:noFill/>
        </p:spPr>
      </p:pic>
      <p:pic>
        <p:nvPicPr>
          <p:cNvPr id="5" name="Picture 4">
            <a:extLst>
              <a:ext uri="{FF2B5EF4-FFF2-40B4-BE49-F238E27FC236}">
                <a16:creationId xmlns:a16="http://schemas.microsoft.com/office/drawing/2014/main" id="{A33A7975-B129-430F-96E6-60380CE3D482}"/>
              </a:ext>
            </a:extLst>
          </p:cNvPr>
          <p:cNvPicPr>
            <a:picLocks noChangeAspect="1"/>
          </p:cNvPicPr>
          <p:nvPr/>
        </p:nvPicPr>
        <p:blipFill>
          <a:blip r:embed="rId4"/>
          <a:stretch>
            <a:fillRect/>
          </a:stretch>
        </p:blipFill>
        <p:spPr>
          <a:xfrm>
            <a:off x="6973636" y="0"/>
            <a:ext cx="2170364" cy="847417"/>
          </a:xfrm>
          <a:prstGeom prst="rect">
            <a:avLst/>
          </a:prstGeom>
        </p:spPr>
      </p:pic>
    </p:spTree>
    <p:extLst>
      <p:ext uri="{BB962C8B-B14F-4D97-AF65-F5344CB8AC3E}">
        <p14:creationId xmlns:p14="http://schemas.microsoft.com/office/powerpoint/2010/main" val="4267571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ssfs15\home1\NeedhaCY\needhacy Documents\Conferences, papers and grants\Active\21st Century public servant\Laura slides\relational.jpg"/>
          <p:cNvPicPr>
            <a:picLocks noChangeAspect="1" noChangeArrowheads="1"/>
          </p:cNvPicPr>
          <p:nvPr/>
        </p:nvPicPr>
        <p:blipFill>
          <a:blip r:embed="rId3" cstate="print"/>
          <a:srcRect/>
          <a:stretch>
            <a:fillRect/>
          </a:stretch>
        </p:blipFill>
        <p:spPr bwMode="auto">
          <a:xfrm>
            <a:off x="0" y="408287"/>
            <a:ext cx="9144000" cy="6152170"/>
          </a:xfrm>
          <a:prstGeom prst="rect">
            <a:avLst/>
          </a:prstGeom>
          <a:noFill/>
        </p:spPr>
      </p:pic>
      <p:pic>
        <p:nvPicPr>
          <p:cNvPr id="5" name="Picture 4">
            <a:extLst>
              <a:ext uri="{FF2B5EF4-FFF2-40B4-BE49-F238E27FC236}">
                <a16:creationId xmlns:a16="http://schemas.microsoft.com/office/drawing/2014/main" id="{F1E37671-6BF7-42E6-AA91-289629EDB903}"/>
              </a:ext>
            </a:extLst>
          </p:cNvPr>
          <p:cNvPicPr>
            <a:picLocks noChangeAspect="1"/>
          </p:cNvPicPr>
          <p:nvPr/>
        </p:nvPicPr>
        <p:blipFill>
          <a:blip r:embed="rId4"/>
          <a:stretch>
            <a:fillRect/>
          </a:stretch>
        </p:blipFill>
        <p:spPr>
          <a:xfrm>
            <a:off x="6973636" y="0"/>
            <a:ext cx="2170364" cy="847417"/>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251520" y="1797968"/>
          <a:ext cx="8640959" cy="3503243"/>
        </p:xfrm>
        <a:graphic>
          <a:graphicData uri="http://schemas.openxmlformats.org/drawingml/2006/table">
            <a:tbl>
              <a:tblPr firstRow="1" firstCol="1" bandRow="1">
                <a:tableStyleId>{5C22544A-7EE6-4342-B048-85BDC9FD1C3A}</a:tableStyleId>
              </a:tblPr>
              <a:tblGrid>
                <a:gridCol w="2988043">
                  <a:extLst>
                    <a:ext uri="{9D8B030D-6E8A-4147-A177-3AD203B41FA5}">
                      <a16:colId xmlns:a16="http://schemas.microsoft.com/office/drawing/2014/main" val="1681608987"/>
                    </a:ext>
                  </a:extLst>
                </a:gridCol>
                <a:gridCol w="1411933">
                  <a:extLst>
                    <a:ext uri="{9D8B030D-6E8A-4147-A177-3AD203B41FA5}">
                      <a16:colId xmlns:a16="http://schemas.microsoft.com/office/drawing/2014/main" val="1628047831"/>
                    </a:ext>
                  </a:extLst>
                </a:gridCol>
                <a:gridCol w="1413661">
                  <a:extLst>
                    <a:ext uri="{9D8B030D-6E8A-4147-A177-3AD203B41FA5}">
                      <a16:colId xmlns:a16="http://schemas.microsoft.com/office/drawing/2014/main" val="115129374"/>
                    </a:ext>
                  </a:extLst>
                </a:gridCol>
                <a:gridCol w="1413661">
                  <a:extLst>
                    <a:ext uri="{9D8B030D-6E8A-4147-A177-3AD203B41FA5}">
                      <a16:colId xmlns:a16="http://schemas.microsoft.com/office/drawing/2014/main" val="48209714"/>
                    </a:ext>
                  </a:extLst>
                </a:gridCol>
                <a:gridCol w="1413661">
                  <a:extLst>
                    <a:ext uri="{9D8B030D-6E8A-4147-A177-3AD203B41FA5}">
                      <a16:colId xmlns:a16="http://schemas.microsoft.com/office/drawing/2014/main" val="3361198387"/>
                    </a:ext>
                  </a:extLst>
                </a:gridCol>
              </a:tblGrid>
              <a:tr h="438775">
                <a:tc>
                  <a:txBody>
                    <a:bodyPr/>
                    <a:lstStyle/>
                    <a:p>
                      <a:pPr algn="r">
                        <a:spcAft>
                          <a:spcPts val="0"/>
                        </a:spcAft>
                      </a:pPr>
                      <a:r>
                        <a:rPr lang="en-GB" sz="1200">
                          <a:effectLst/>
                        </a:rPr>
                        <a:t>Council Type</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ctr">
                        <a:spcAft>
                          <a:spcPts val="0"/>
                        </a:spcAft>
                      </a:pPr>
                      <a:r>
                        <a:rPr lang="en-GB" sz="1000" dirty="0">
                          <a:effectLst/>
                        </a:rPr>
                        <a:t>Total no.</a:t>
                      </a:r>
                      <a:endParaRPr lang="en-GB" sz="1200" dirty="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ctr">
                        <a:spcAft>
                          <a:spcPts val="0"/>
                        </a:spcAft>
                      </a:pPr>
                      <a:r>
                        <a:rPr lang="en-GB" sz="1000" dirty="0">
                          <a:effectLst/>
                        </a:rPr>
                        <a:t>No. with data</a:t>
                      </a:r>
                      <a:endParaRPr lang="en-GB" sz="1200" dirty="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ctr">
                        <a:spcAft>
                          <a:spcPts val="0"/>
                        </a:spcAft>
                      </a:pPr>
                      <a:r>
                        <a:rPr lang="en-GB" sz="1000" dirty="0">
                          <a:effectLst/>
                        </a:rPr>
                        <a:t>No. with at least some awareness</a:t>
                      </a:r>
                      <a:endParaRPr lang="en-GB" sz="1200" dirty="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ctr">
                        <a:spcAft>
                          <a:spcPts val="0"/>
                        </a:spcAft>
                      </a:pPr>
                      <a:r>
                        <a:rPr lang="en-GB" sz="1000" dirty="0">
                          <a:effectLst/>
                        </a:rPr>
                        <a:t>% with awareness</a:t>
                      </a:r>
                      <a:endParaRPr lang="en-GB" sz="1200" dirty="0">
                        <a:effectLst/>
                        <a:latin typeface="Gill Sans Light"/>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3664534147"/>
                  </a:ext>
                </a:extLst>
              </a:tr>
              <a:tr h="278588">
                <a:tc>
                  <a:txBody>
                    <a:bodyPr/>
                    <a:lstStyle/>
                    <a:p>
                      <a:pPr algn="r">
                        <a:spcAft>
                          <a:spcPts val="0"/>
                        </a:spcAft>
                      </a:pPr>
                      <a:r>
                        <a:rPr lang="en-GB" sz="1200">
                          <a:effectLst/>
                        </a:rPr>
                        <a:t>English London borough</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33</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19</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19</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57.6</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2047301188"/>
                  </a:ext>
                </a:extLst>
              </a:tr>
              <a:tr h="278588">
                <a:tc>
                  <a:txBody>
                    <a:bodyPr/>
                    <a:lstStyle/>
                    <a:p>
                      <a:pPr algn="r">
                        <a:spcAft>
                          <a:spcPts val="0"/>
                        </a:spcAft>
                      </a:pPr>
                      <a:r>
                        <a:rPr lang="en-GB" sz="1200">
                          <a:effectLst/>
                        </a:rPr>
                        <a:t>English metropolitan borough</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36</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29</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29</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80.6</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3041235167"/>
                  </a:ext>
                </a:extLst>
              </a:tr>
              <a:tr h="278588">
                <a:tc>
                  <a:txBody>
                    <a:bodyPr/>
                    <a:lstStyle/>
                    <a:p>
                      <a:pPr algn="r">
                        <a:spcAft>
                          <a:spcPts val="0"/>
                        </a:spcAft>
                      </a:pPr>
                      <a:r>
                        <a:rPr lang="en-GB" sz="1200">
                          <a:effectLst/>
                        </a:rPr>
                        <a:t>English shire county</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27</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19</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18</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66.7</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3897528619"/>
                  </a:ext>
                </a:extLst>
              </a:tr>
              <a:tr h="278588">
                <a:tc>
                  <a:txBody>
                    <a:bodyPr/>
                    <a:lstStyle/>
                    <a:p>
                      <a:pPr algn="r">
                        <a:spcAft>
                          <a:spcPts val="0"/>
                        </a:spcAft>
                      </a:pPr>
                      <a:r>
                        <a:rPr lang="en-GB" sz="1200">
                          <a:effectLst/>
                        </a:rPr>
                        <a:t>English shire unitary</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56</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34</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33</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58.9</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4270971069"/>
                  </a:ext>
                </a:extLst>
              </a:tr>
              <a:tr h="278588">
                <a:tc>
                  <a:txBody>
                    <a:bodyPr/>
                    <a:lstStyle/>
                    <a:p>
                      <a:pPr algn="r">
                        <a:spcAft>
                          <a:spcPts val="0"/>
                        </a:spcAft>
                      </a:pPr>
                      <a:r>
                        <a:rPr lang="en-GB" sz="1200">
                          <a:effectLst/>
                        </a:rPr>
                        <a:t>All English Upper Tier Councils </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152</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101</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99</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65.1</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986748143"/>
                  </a:ext>
                </a:extLst>
              </a:tr>
              <a:tr h="278588">
                <a:tc>
                  <a:txBody>
                    <a:bodyPr/>
                    <a:lstStyle/>
                    <a:p>
                      <a:pPr algn="r">
                        <a:spcAft>
                          <a:spcPts val="0"/>
                        </a:spcAft>
                      </a:pPr>
                      <a:r>
                        <a:rPr lang="en-GB" sz="1200">
                          <a:effectLst/>
                        </a:rPr>
                        <a:t>English shire district</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201</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86</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77</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38.3</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350529284"/>
                  </a:ext>
                </a:extLst>
              </a:tr>
              <a:tr h="278588">
                <a:tc>
                  <a:txBody>
                    <a:bodyPr/>
                    <a:lstStyle/>
                    <a:p>
                      <a:pPr algn="r">
                        <a:spcAft>
                          <a:spcPts val="0"/>
                        </a:spcAft>
                      </a:pPr>
                      <a:r>
                        <a:rPr lang="en-GB" sz="1200">
                          <a:effectLst/>
                        </a:rPr>
                        <a:t>All English councils</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200">
                          <a:effectLst/>
                        </a:rPr>
                        <a:t>353</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200">
                          <a:effectLst/>
                        </a:rPr>
                        <a:t>187</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200">
                          <a:effectLst/>
                        </a:rPr>
                        <a:t>176</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200">
                          <a:effectLst/>
                        </a:rPr>
                        <a:t>49.9</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2458343828"/>
                  </a:ext>
                </a:extLst>
              </a:tr>
              <a:tr h="278588">
                <a:tc>
                  <a:txBody>
                    <a:bodyPr/>
                    <a:lstStyle/>
                    <a:p>
                      <a:pPr algn="r">
                        <a:spcAft>
                          <a:spcPts val="0"/>
                        </a:spcAft>
                      </a:pPr>
                      <a:r>
                        <a:rPr lang="en-GB" sz="1200">
                          <a:effectLst/>
                        </a:rPr>
                        <a:t>NI district</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11</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0</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0</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0.0</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919925473"/>
                  </a:ext>
                </a:extLst>
              </a:tr>
              <a:tr h="278588">
                <a:tc>
                  <a:txBody>
                    <a:bodyPr/>
                    <a:lstStyle/>
                    <a:p>
                      <a:pPr algn="r">
                        <a:spcAft>
                          <a:spcPts val="0"/>
                        </a:spcAft>
                      </a:pPr>
                      <a:r>
                        <a:rPr lang="en-GB" sz="1200">
                          <a:effectLst/>
                        </a:rPr>
                        <a:t>Scottish unitary</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32</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15</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11</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34.4</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2023788780"/>
                  </a:ext>
                </a:extLst>
              </a:tr>
              <a:tr h="278588">
                <a:tc>
                  <a:txBody>
                    <a:bodyPr/>
                    <a:lstStyle/>
                    <a:p>
                      <a:pPr algn="r">
                        <a:spcAft>
                          <a:spcPts val="0"/>
                        </a:spcAft>
                      </a:pPr>
                      <a:r>
                        <a:rPr lang="en-GB" sz="1200">
                          <a:effectLst/>
                        </a:rPr>
                        <a:t>Welsh unitary</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solidFill>
                      <a:srgbClr val="FFC000"/>
                    </a:solidFill>
                  </a:tcPr>
                </a:tc>
                <a:tc>
                  <a:txBody>
                    <a:bodyPr/>
                    <a:lstStyle/>
                    <a:p>
                      <a:pPr algn="r">
                        <a:spcAft>
                          <a:spcPts val="0"/>
                        </a:spcAft>
                      </a:pPr>
                      <a:r>
                        <a:rPr lang="en-GB" sz="1100">
                          <a:effectLst/>
                        </a:rPr>
                        <a:t>22</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solidFill>
                      <a:srgbClr val="FFC000"/>
                    </a:solidFill>
                  </a:tcPr>
                </a:tc>
                <a:tc>
                  <a:txBody>
                    <a:bodyPr/>
                    <a:lstStyle/>
                    <a:p>
                      <a:pPr algn="r">
                        <a:spcAft>
                          <a:spcPts val="0"/>
                        </a:spcAft>
                      </a:pPr>
                      <a:r>
                        <a:rPr lang="en-GB" sz="1100">
                          <a:effectLst/>
                        </a:rPr>
                        <a:t>9</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solidFill>
                      <a:srgbClr val="FFC000"/>
                    </a:solidFill>
                  </a:tcPr>
                </a:tc>
                <a:tc>
                  <a:txBody>
                    <a:bodyPr/>
                    <a:lstStyle/>
                    <a:p>
                      <a:pPr algn="r">
                        <a:spcAft>
                          <a:spcPts val="0"/>
                        </a:spcAft>
                      </a:pPr>
                      <a:r>
                        <a:rPr lang="en-GB" sz="1100">
                          <a:effectLst/>
                        </a:rPr>
                        <a:t>7</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solidFill>
                      <a:srgbClr val="FFC000"/>
                    </a:solidFill>
                  </a:tcPr>
                </a:tc>
                <a:tc>
                  <a:txBody>
                    <a:bodyPr/>
                    <a:lstStyle/>
                    <a:p>
                      <a:pPr algn="r">
                        <a:spcAft>
                          <a:spcPts val="0"/>
                        </a:spcAft>
                      </a:pPr>
                      <a:r>
                        <a:rPr lang="en-GB" sz="1100" dirty="0">
                          <a:effectLst/>
                        </a:rPr>
                        <a:t>31.8</a:t>
                      </a:r>
                      <a:endParaRPr lang="en-GB" sz="1200" dirty="0">
                        <a:effectLst/>
                        <a:latin typeface="Gill Sans Light"/>
                        <a:ea typeface="Times New Roman" panose="02020603050405020304" pitchFamily="18" charset="0"/>
                        <a:cs typeface="Times New Roman" panose="02020603050405020304" pitchFamily="18" charset="0"/>
                      </a:endParaRPr>
                    </a:p>
                  </a:txBody>
                  <a:tcPr marL="68580" marR="68580" marT="0" marB="0" anchor="b">
                    <a:solidFill>
                      <a:srgbClr val="FFC000"/>
                    </a:solidFill>
                  </a:tcPr>
                </a:tc>
                <a:extLst>
                  <a:ext uri="{0D108BD9-81ED-4DB2-BD59-A6C34878D82A}">
                    <a16:rowId xmlns:a16="http://schemas.microsoft.com/office/drawing/2014/main" val="3901816769"/>
                  </a:ext>
                </a:extLst>
              </a:tr>
              <a:tr h="278588">
                <a:tc>
                  <a:txBody>
                    <a:bodyPr/>
                    <a:lstStyle/>
                    <a:p>
                      <a:pPr algn="r">
                        <a:spcAft>
                          <a:spcPts val="0"/>
                        </a:spcAft>
                      </a:pPr>
                      <a:r>
                        <a:rPr lang="en-GB" sz="1200">
                          <a:effectLst/>
                        </a:rPr>
                        <a:t>All UK Councils </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418</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211</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a:effectLst/>
                        </a:rPr>
                        <a:t>194</a:t>
                      </a:r>
                      <a:endParaRPr lang="en-GB" sz="1200">
                        <a:effectLst/>
                        <a:latin typeface="Gill Sans Light"/>
                        <a:ea typeface="Times New Roman" panose="02020603050405020304" pitchFamily="18" charset="0"/>
                        <a:cs typeface="Times New Roman" panose="02020603050405020304" pitchFamily="18" charset="0"/>
                      </a:endParaRPr>
                    </a:p>
                  </a:txBody>
                  <a:tcPr marL="68580" marR="68580" marT="0" marB="0" anchor="b"/>
                </a:tc>
                <a:tc>
                  <a:txBody>
                    <a:bodyPr/>
                    <a:lstStyle/>
                    <a:p>
                      <a:pPr algn="r">
                        <a:spcAft>
                          <a:spcPts val="0"/>
                        </a:spcAft>
                      </a:pPr>
                      <a:r>
                        <a:rPr lang="en-GB" sz="1100" dirty="0">
                          <a:effectLst/>
                        </a:rPr>
                        <a:t>46.4</a:t>
                      </a:r>
                      <a:endParaRPr lang="en-GB" sz="1200" dirty="0">
                        <a:effectLst/>
                        <a:latin typeface="Gill Sans Light"/>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25696388"/>
                  </a:ext>
                </a:extLst>
              </a:tr>
            </a:tbl>
          </a:graphicData>
        </a:graphic>
      </p:graphicFrame>
      <p:sp>
        <p:nvSpPr>
          <p:cNvPr id="3" name="Rectangle 1"/>
          <p:cNvSpPr>
            <a:spLocks noChangeArrowheads="1"/>
          </p:cNvSpPr>
          <p:nvPr/>
        </p:nvSpPr>
        <p:spPr bwMode="auto">
          <a:xfrm>
            <a:off x="251520" y="807569"/>
            <a:ext cx="86409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of UK principal councils that are known to have awareness of the 21</a:t>
            </a:r>
            <a:r>
              <a:rPr kumimoji="0" lang="en-GB" altLang="en-US" sz="2000" b="0" i="1" u="none" strike="noStrike" kern="1200" cap="none" spc="0" normalizeH="0" baseline="30000" noProof="0" dirty="0">
                <a:ln>
                  <a:noFill/>
                </a:ln>
                <a:solidFill>
                  <a:prstClr val="black"/>
                </a:solidFill>
                <a:effectLst/>
                <a:uLnTx/>
                <a:uFillTx/>
                <a:latin typeface="Arial" panose="020B0604020202020204" pitchFamily="34" charset="0"/>
                <a:ea typeface="Times New Roman" panose="02020603050405020304" pitchFamily="18" charset="0"/>
                <a:cs typeface="+mn-cs"/>
              </a:rPr>
              <a:t>st</a:t>
            </a: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Century Public Servant research</a:t>
            </a:r>
            <a:endPar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4" name="TextBox 3"/>
          <p:cNvSpPr txBox="1"/>
          <p:nvPr/>
        </p:nvSpPr>
        <p:spPr>
          <a:xfrm>
            <a:off x="827584" y="5589240"/>
            <a:ext cx="792088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err="1">
                <a:ln>
                  <a:noFill/>
                </a:ln>
                <a:solidFill>
                  <a:prstClr val="black"/>
                </a:solidFill>
                <a:effectLst/>
                <a:uLnTx/>
                <a:uFillTx/>
                <a:latin typeface="Arial"/>
                <a:ea typeface="+mn-ea"/>
                <a:cs typeface="+mn-cs"/>
              </a:rPr>
              <a:t>Mckenna</a:t>
            </a:r>
            <a:r>
              <a:rPr kumimoji="0" lang="en-GB" sz="1200" b="0" i="0" u="none" strike="noStrike" kern="1200" cap="none" spc="0" normalizeH="0" baseline="0" noProof="0" dirty="0">
                <a:ln>
                  <a:noFill/>
                </a:ln>
                <a:solidFill>
                  <a:prstClr val="black"/>
                </a:solidFill>
                <a:effectLst/>
                <a:uLnTx/>
                <a:uFillTx/>
                <a:latin typeface="Arial"/>
                <a:ea typeface="+mn-ea"/>
                <a:cs typeface="+mn-cs"/>
              </a:rPr>
              <a:t>, D. (2018) </a:t>
            </a:r>
            <a:r>
              <a:rPr kumimoji="0" lang="en-GB" sz="1200" b="0" i="1" u="none" strike="noStrike" kern="1200" cap="none" spc="0" normalizeH="0" baseline="0" noProof="0" dirty="0">
                <a:ln>
                  <a:noFill/>
                </a:ln>
                <a:solidFill>
                  <a:prstClr val="black"/>
                </a:solidFill>
                <a:effectLst/>
                <a:uLnTx/>
                <a:uFillTx/>
                <a:latin typeface="Arial"/>
                <a:ea typeface="+mn-ea"/>
                <a:cs typeface="+mn-cs"/>
              </a:rPr>
              <a:t>Impact Evaluation of the 21</a:t>
            </a:r>
            <a:r>
              <a:rPr kumimoji="0" lang="en-GB" sz="1200" b="0" i="1" u="none" strike="noStrike" kern="1200" cap="none" spc="0" normalizeH="0" baseline="30000" noProof="0" dirty="0">
                <a:ln>
                  <a:noFill/>
                </a:ln>
                <a:solidFill>
                  <a:prstClr val="black"/>
                </a:solidFill>
                <a:effectLst/>
                <a:uLnTx/>
                <a:uFillTx/>
                <a:latin typeface="Arial"/>
                <a:ea typeface="+mn-ea"/>
                <a:cs typeface="+mn-cs"/>
              </a:rPr>
              <a:t>st</a:t>
            </a:r>
            <a:r>
              <a:rPr kumimoji="0" lang="en-GB" sz="1200" b="0" i="1" u="none" strike="noStrike" kern="1200" cap="none" spc="0" normalizeH="0" baseline="0" noProof="0" dirty="0">
                <a:ln>
                  <a:noFill/>
                </a:ln>
                <a:solidFill>
                  <a:prstClr val="black"/>
                </a:solidFill>
                <a:effectLst/>
                <a:uLnTx/>
                <a:uFillTx/>
                <a:latin typeface="Arial"/>
                <a:ea typeface="+mn-ea"/>
                <a:cs typeface="+mn-cs"/>
              </a:rPr>
              <a:t> Century Public Servant Research on Principal Councils in the UK: Findings Report</a:t>
            </a:r>
            <a:r>
              <a:rPr kumimoji="0" lang="en-GB" sz="1200" b="0" i="0" u="none" strike="noStrike" kern="1200" cap="none" spc="0" normalizeH="0" baseline="0" noProof="0" dirty="0">
                <a:ln>
                  <a:noFill/>
                </a:ln>
                <a:solidFill>
                  <a:prstClr val="black"/>
                </a:solidFill>
                <a:effectLst/>
                <a:uLnTx/>
                <a:uFillTx/>
                <a:latin typeface="Arial"/>
                <a:ea typeface="+mn-ea"/>
                <a:cs typeface="+mn-cs"/>
              </a:rPr>
              <a:t>, Birmingham: University of Birmingham</a:t>
            </a:r>
          </a:p>
        </p:txBody>
      </p:sp>
      <p:pic>
        <p:nvPicPr>
          <p:cNvPr id="7" name="Picture 6">
            <a:extLst>
              <a:ext uri="{FF2B5EF4-FFF2-40B4-BE49-F238E27FC236}">
                <a16:creationId xmlns:a16="http://schemas.microsoft.com/office/drawing/2014/main" id="{DA6A85DA-7F8E-4C7D-A705-22A492337275}"/>
              </a:ext>
            </a:extLst>
          </p:cNvPr>
          <p:cNvPicPr>
            <a:picLocks noChangeAspect="1"/>
          </p:cNvPicPr>
          <p:nvPr/>
        </p:nvPicPr>
        <p:blipFill>
          <a:blip r:embed="rId3"/>
          <a:stretch>
            <a:fillRect/>
          </a:stretch>
        </p:blipFill>
        <p:spPr>
          <a:xfrm>
            <a:off x="6973636" y="6123753"/>
            <a:ext cx="2170364" cy="847417"/>
          </a:xfrm>
          <a:prstGeom prst="rect">
            <a:avLst/>
          </a:prstGeom>
        </p:spPr>
      </p:pic>
    </p:spTree>
    <p:extLst>
      <p:ext uri="{BB962C8B-B14F-4D97-AF65-F5344CB8AC3E}">
        <p14:creationId xmlns:p14="http://schemas.microsoft.com/office/powerpoint/2010/main" val="3849563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52214"/>
            <a:ext cx="9144000" cy="2953572"/>
          </a:xfrm>
          <a:prstGeom prst="rect">
            <a:avLst/>
          </a:prstGeom>
        </p:spPr>
      </p:pic>
      <p:sp>
        <p:nvSpPr>
          <p:cNvPr id="3" name="Title 2"/>
          <p:cNvSpPr>
            <a:spLocks noGrp="1"/>
          </p:cNvSpPr>
          <p:nvPr>
            <p:ph type="title"/>
          </p:nvPr>
        </p:nvSpPr>
        <p:spPr/>
        <p:txBody>
          <a:bodyPr/>
          <a:lstStyle/>
          <a:p>
            <a:r>
              <a:rPr lang="en-GB" dirty="0"/>
              <a:t>Cardiff City Council</a:t>
            </a:r>
          </a:p>
        </p:txBody>
      </p:sp>
      <p:pic>
        <p:nvPicPr>
          <p:cNvPr id="6" name="Picture 5">
            <a:extLst>
              <a:ext uri="{FF2B5EF4-FFF2-40B4-BE49-F238E27FC236}">
                <a16:creationId xmlns:a16="http://schemas.microsoft.com/office/drawing/2014/main" id="{8FE8BF3C-7010-4D4C-A887-F7EC1171B31C}"/>
              </a:ext>
            </a:extLst>
          </p:cNvPr>
          <p:cNvPicPr>
            <a:picLocks noChangeAspect="1"/>
          </p:cNvPicPr>
          <p:nvPr/>
        </p:nvPicPr>
        <p:blipFill>
          <a:blip r:embed="rId3"/>
          <a:stretch>
            <a:fillRect/>
          </a:stretch>
        </p:blipFill>
        <p:spPr>
          <a:xfrm>
            <a:off x="6973636" y="6123753"/>
            <a:ext cx="2170364" cy="847417"/>
          </a:xfrm>
          <a:prstGeom prst="rect">
            <a:avLst/>
          </a:prstGeom>
        </p:spPr>
      </p:pic>
    </p:spTree>
    <p:extLst>
      <p:ext uri="{BB962C8B-B14F-4D97-AF65-F5344CB8AC3E}">
        <p14:creationId xmlns:p14="http://schemas.microsoft.com/office/powerpoint/2010/main" val="34161819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GB" sz="2600" dirty="0"/>
              <a:t>The </a:t>
            </a:r>
            <a:r>
              <a:rPr lang="en-GB" sz="2600" dirty="0">
                <a:solidFill>
                  <a:srgbClr val="FF0000"/>
                </a:solidFill>
              </a:rPr>
              <a:t>System Architect </a:t>
            </a:r>
            <a:r>
              <a:rPr lang="en-GB" sz="2600" dirty="0"/>
              <a:t>has made sure the </a:t>
            </a:r>
          </a:p>
          <a:p>
            <a:pPr marL="109728" indent="0">
              <a:buNone/>
            </a:pPr>
            <a:r>
              <a:rPr lang="en-GB" sz="2600" dirty="0"/>
              <a:t>Christmas tree and decorations are all co-ordinated. The </a:t>
            </a:r>
            <a:r>
              <a:rPr lang="en-GB" sz="2600" dirty="0">
                <a:solidFill>
                  <a:srgbClr val="FF0000"/>
                </a:solidFill>
              </a:rPr>
              <a:t>Resource Weaver </a:t>
            </a:r>
            <a:r>
              <a:rPr lang="en-GB" sz="2600" dirty="0"/>
              <a:t>has found all the gifts and stocked the Christmas larder. The </a:t>
            </a:r>
            <a:r>
              <a:rPr lang="en-GB" sz="2600" dirty="0">
                <a:solidFill>
                  <a:srgbClr val="FF0000"/>
                </a:solidFill>
              </a:rPr>
              <a:t>Broker</a:t>
            </a:r>
            <a:r>
              <a:rPr lang="en-GB" sz="2600" dirty="0"/>
              <a:t> has worked out a suitable seating plan for the Christmas dinner. The </a:t>
            </a:r>
            <a:r>
              <a:rPr lang="en-GB" sz="2600" dirty="0">
                <a:solidFill>
                  <a:srgbClr val="FF0000"/>
                </a:solidFill>
              </a:rPr>
              <a:t>Networker</a:t>
            </a:r>
            <a:r>
              <a:rPr lang="en-GB" sz="2600" dirty="0"/>
              <a:t> is in charge of the party games that get everyone involved. The </a:t>
            </a:r>
            <a:r>
              <a:rPr lang="en-GB" sz="2600" dirty="0">
                <a:solidFill>
                  <a:srgbClr val="FF0000"/>
                </a:solidFill>
              </a:rPr>
              <a:t>Storyteller</a:t>
            </a:r>
            <a:r>
              <a:rPr lang="en-GB" sz="2600" dirty="0"/>
              <a:t> has written a ghost story to tell on Christmas Eve. The </a:t>
            </a:r>
            <a:r>
              <a:rPr lang="en-GB" sz="2600" dirty="0">
                <a:solidFill>
                  <a:srgbClr val="FF0000"/>
                </a:solidFill>
              </a:rPr>
              <a:t>Commissioner</a:t>
            </a:r>
            <a:r>
              <a:rPr lang="en-GB" sz="2600" dirty="0"/>
              <a:t> is working towards the outcome of a happy Christmas for all. The </a:t>
            </a:r>
            <a:r>
              <a:rPr lang="en-GB" sz="2600" dirty="0">
                <a:solidFill>
                  <a:srgbClr val="FF0000"/>
                </a:solidFill>
              </a:rPr>
              <a:t>Navigator</a:t>
            </a:r>
            <a:r>
              <a:rPr lang="en-GB" sz="2600" dirty="0"/>
              <a:t> is planning their new year’s resolutions and the </a:t>
            </a:r>
            <a:r>
              <a:rPr lang="en-GB" sz="2600" dirty="0">
                <a:solidFill>
                  <a:srgbClr val="FF0000"/>
                </a:solidFill>
              </a:rPr>
              <a:t>Municipal Entrepreneur </a:t>
            </a:r>
            <a:r>
              <a:rPr lang="en-GB" sz="2600" dirty="0"/>
              <a:t>is thinking of ways to make next Christmas even more exciting!!</a:t>
            </a:r>
          </a:p>
          <a:p>
            <a:endParaRPr lang="en-GB" dirty="0"/>
          </a:p>
        </p:txBody>
      </p:sp>
      <p:sp>
        <p:nvSpPr>
          <p:cNvPr id="3" name="Title 2"/>
          <p:cNvSpPr>
            <a:spLocks noGrp="1"/>
          </p:cNvSpPr>
          <p:nvPr>
            <p:ph type="title"/>
          </p:nvPr>
        </p:nvSpPr>
        <p:spPr/>
        <p:txBody>
          <a:bodyPr>
            <a:normAutofit/>
          </a:bodyPr>
          <a:lstStyle/>
          <a:p>
            <a:r>
              <a:rPr lang="en-GB" dirty="0"/>
              <a:t>Christmas Greetings</a:t>
            </a:r>
            <a:br>
              <a:rPr lang="en-GB" dirty="0"/>
            </a:br>
            <a:endParaRPr lang="en-GB"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6701" y="-99392"/>
            <a:ext cx="1901011" cy="1944216"/>
          </a:xfrm>
          <a:prstGeom prst="rect">
            <a:avLst/>
          </a:prstGeom>
        </p:spPr>
      </p:pic>
      <p:sp>
        <p:nvSpPr>
          <p:cNvPr id="6" name="TextBox 5"/>
          <p:cNvSpPr txBox="1"/>
          <p:nvPr/>
        </p:nvSpPr>
        <p:spPr>
          <a:xfrm>
            <a:off x="0" y="6300609"/>
            <a:ext cx="9144000" cy="338554"/>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Arial"/>
                <a:ea typeface="+mn-ea"/>
                <a:cs typeface="+mn-cs"/>
              </a:rPr>
              <a:t>Developed and tweeted by staff at North East Lincolnshire, December 2016</a:t>
            </a:r>
          </a:p>
        </p:txBody>
      </p:sp>
      <p:pic>
        <p:nvPicPr>
          <p:cNvPr id="7" name="Picture 6">
            <a:extLst>
              <a:ext uri="{FF2B5EF4-FFF2-40B4-BE49-F238E27FC236}">
                <a16:creationId xmlns:a16="http://schemas.microsoft.com/office/drawing/2014/main" id="{97240EBE-72F2-458B-B5B0-AD978EF08A78}"/>
              </a:ext>
            </a:extLst>
          </p:cNvPr>
          <p:cNvPicPr>
            <a:picLocks noChangeAspect="1"/>
          </p:cNvPicPr>
          <p:nvPr/>
        </p:nvPicPr>
        <p:blipFill>
          <a:blip r:embed="rId4"/>
          <a:stretch>
            <a:fillRect/>
          </a:stretch>
        </p:blipFill>
        <p:spPr>
          <a:xfrm>
            <a:off x="6973636" y="6123753"/>
            <a:ext cx="2170364" cy="847417"/>
          </a:xfrm>
          <a:prstGeom prst="rect">
            <a:avLst/>
          </a:prstGeom>
        </p:spPr>
      </p:pic>
    </p:spTree>
    <p:extLst>
      <p:ext uri="{BB962C8B-B14F-4D97-AF65-F5344CB8AC3E}">
        <p14:creationId xmlns:p14="http://schemas.microsoft.com/office/powerpoint/2010/main" val="18171058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1" y="500862"/>
            <a:ext cx="8892480"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of UK principal councils that report a benefit from the 21</a:t>
            </a:r>
            <a:r>
              <a:rPr kumimoji="0" lang="en-GB" altLang="en-US" sz="2000" b="0" i="1" u="none" strike="noStrike" kern="1200" cap="none" spc="0" normalizeH="0" baseline="30000" noProof="0" dirty="0">
                <a:ln>
                  <a:noFill/>
                </a:ln>
                <a:solidFill>
                  <a:prstClr val="black"/>
                </a:solidFill>
                <a:effectLst/>
                <a:uLnTx/>
                <a:uFillTx/>
                <a:latin typeface="Arial" panose="020B0604020202020204" pitchFamily="34" charset="0"/>
                <a:ea typeface="Times New Roman" panose="02020603050405020304" pitchFamily="18" charset="0"/>
                <a:cs typeface="+mn-cs"/>
              </a:rPr>
              <a:t>st</a:t>
            </a: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Century Public Servant research</a:t>
            </a:r>
            <a:endPar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4" name="TextBox 3"/>
          <p:cNvSpPr txBox="1"/>
          <p:nvPr/>
        </p:nvSpPr>
        <p:spPr>
          <a:xfrm>
            <a:off x="827584" y="5589240"/>
            <a:ext cx="792088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err="1">
                <a:ln>
                  <a:noFill/>
                </a:ln>
                <a:solidFill>
                  <a:prstClr val="black"/>
                </a:solidFill>
                <a:effectLst/>
                <a:uLnTx/>
                <a:uFillTx/>
                <a:latin typeface="Arial"/>
                <a:ea typeface="+mn-ea"/>
                <a:cs typeface="+mn-cs"/>
              </a:rPr>
              <a:t>Mckenna</a:t>
            </a:r>
            <a:r>
              <a:rPr kumimoji="0" lang="en-GB" sz="1200" b="0" i="0" u="none" strike="noStrike" kern="1200" cap="none" spc="0" normalizeH="0" baseline="0" noProof="0" dirty="0">
                <a:ln>
                  <a:noFill/>
                </a:ln>
                <a:solidFill>
                  <a:prstClr val="black"/>
                </a:solidFill>
                <a:effectLst/>
                <a:uLnTx/>
                <a:uFillTx/>
                <a:latin typeface="Arial"/>
                <a:ea typeface="+mn-ea"/>
                <a:cs typeface="+mn-cs"/>
              </a:rPr>
              <a:t>, D. (2018) </a:t>
            </a:r>
            <a:r>
              <a:rPr kumimoji="0" lang="en-GB" sz="1200" b="0" i="1" u="none" strike="noStrike" kern="1200" cap="none" spc="0" normalizeH="0" baseline="0" noProof="0" dirty="0">
                <a:ln>
                  <a:noFill/>
                </a:ln>
                <a:solidFill>
                  <a:prstClr val="black"/>
                </a:solidFill>
                <a:effectLst/>
                <a:uLnTx/>
                <a:uFillTx/>
                <a:latin typeface="Arial"/>
                <a:ea typeface="+mn-ea"/>
                <a:cs typeface="+mn-cs"/>
              </a:rPr>
              <a:t>Impact Evaluation of the 21</a:t>
            </a:r>
            <a:r>
              <a:rPr kumimoji="0" lang="en-GB" sz="1200" b="0" i="1" u="none" strike="noStrike" kern="1200" cap="none" spc="0" normalizeH="0" baseline="30000" noProof="0" dirty="0">
                <a:ln>
                  <a:noFill/>
                </a:ln>
                <a:solidFill>
                  <a:prstClr val="black"/>
                </a:solidFill>
                <a:effectLst/>
                <a:uLnTx/>
                <a:uFillTx/>
                <a:latin typeface="Arial"/>
                <a:ea typeface="+mn-ea"/>
                <a:cs typeface="+mn-cs"/>
              </a:rPr>
              <a:t>st</a:t>
            </a:r>
            <a:r>
              <a:rPr kumimoji="0" lang="en-GB" sz="1200" b="0" i="1" u="none" strike="noStrike" kern="1200" cap="none" spc="0" normalizeH="0" baseline="0" noProof="0" dirty="0">
                <a:ln>
                  <a:noFill/>
                </a:ln>
                <a:solidFill>
                  <a:prstClr val="black"/>
                </a:solidFill>
                <a:effectLst/>
                <a:uLnTx/>
                <a:uFillTx/>
                <a:latin typeface="Arial"/>
                <a:ea typeface="+mn-ea"/>
                <a:cs typeface="+mn-cs"/>
              </a:rPr>
              <a:t> Century Public Servant Research on Principal Councils in the UK: Findings Report</a:t>
            </a:r>
            <a:r>
              <a:rPr kumimoji="0" lang="en-GB" sz="1200" b="0" i="0" u="none" strike="noStrike" kern="1200" cap="none" spc="0" normalizeH="0" baseline="0" noProof="0" dirty="0">
                <a:ln>
                  <a:noFill/>
                </a:ln>
                <a:solidFill>
                  <a:prstClr val="black"/>
                </a:solidFill>
                <a:effectLst/>
                <a:uLnTx/>
                <a:uFillTx/>
                <a:latin typeface="Arial"/>
                <a:ea typeface="+mn-ea"/>
                <a:cs typeface="+mn-cs"/>
              </a:rPr>
              <a:t>, Birmingham: University of Birmingham</a:t>
            </a:r>
          </a:p>
        </p:txBody>
      </p:sp>
      <p:graphicFrame>
        <p:nvGraphicFramePr>
          <p:cNvPr id="5" name="Chart 4">
            <a:extLst>
              <a:ext uri="{FF2B5EF4-FFF2-40B4-BE49-F238E27FC236}">
                <a16:creationId xmlns:a16="http://schemas.microsoft.com/office/drawing/2014/main" id="{2296845A-FF50-EF48-BE6D-21C2D4142542}"/>
              </a:ext>
            </a:extLst>
          </p:cNvPr>
          <p:cNvGraphicFramePr/>
          <p:nvPr>
            <p:extLst/>
          </p:nvPr>
        </p:nvGraphicFramePr>
        <p:xfrm>
          <a:off x="755576" y="1485748"/>
          <a:ext cx="7992888" cy="3743452"/>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BC6163FE-D769-4D1B-AC3E-8832515BED2F}"/>
              </a:ext>
            </a:extLst>
          </p:cNvPr>
          <p:cNvSpPr txBox="1"/>
          <p:nvPr/>
        </p:nvSpPr>
        <p:spPr>
          <a:xfrm>
            <a:off x="6974006" y="6150114"/>
            <a:ext cx="2169994" cy="707886"/>
          </a:xfrm>
          <a:prstGeom prst="rect">
            <a:avLst/>
          </a:prstGeom>
          <a:solidFill>
            <a:srgbClr val="00B05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sido.com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#K671</a:t>
            </a:r>
          </a:p>
        </p:txBody>
      </p:sp>
    </p:spTree>
    <p:extLst>
      <p:ext uri="{BB962C8B-B14F-4D97-AF65-F5344CB8AC3E}">
        <p14:creationId xmlns:p14="http://schemas.microsoft.com/office/powerpoint/2010/main" val="1207592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Impact mechanisms</a:t>
            </a:r>
            <a:br>
              <a:rPr lang="en-GB" dirty="0"/>
            </a:br>
            <a:endParaRPr lang="en-GB" dirty="0"/>
          </a:p>
        </p:txBody>
      </p:sp>
      <p:graphicFrame>
        <p:nvGraphicFramePr>
          <p:cNvPr id="6" name="Content Placeholder 5"/>
          <p:cNvGraphicFramePr>
            <a:graphicFrameLocks noGrp="1"/>
          </p:cNvGraphicFramePr>
          <p:nvPr>
            <p:ph idx="1"/>
            <p:extLst/>
          </p:nvPr>
        </p:nvGraphicFramePr>
        <p:xfrm>
          <a:off x="323528" y="1196752"/>
          <a:ext cx="8712968" cy="48105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1CEC7872-4A89-4FDF-9384-C4ACB9A2488D}"/>
              </a:ext>
            </a:extLst>
          </p:cNvPr>
          <p:cNvSpPr txBox="1"/>
          <p:nvPr/>
        </p:nvSpPr>
        <p:spPr>
          <a:xfrm>
            <a:off x="6974006" y="6150114"/>
            <a:ext cx="2169994" cy="707886"/>
          </a:xfrm>
          <a:prstGeom prst="rect">
            <a:avLst/>
          </a:prstGeom>
          <a:solidFill>
            <a:srgbClr val="00B05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sido.com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#K671</a:t>
            </a:r>
          </a:p>
        </p:txBody>
      </p:sp>
    </p:spTree>
    <p:extLst>
      <p:ext uri="{BB962C8B-B14F-4D97-AF65-F5344CB8AC3E}">
        <p14:creationId xmlns:p14="http://schemas.microsoft.com/office/powerpoint/2010/main" val="2733515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GB" dirty="0"/>
              <a:t>Activities influenced by research </a:t>
            </a:r>
          </a:p>
        </p:txBody>
      </p:sp>
      <p:graphicFrame>
        <p:nvGraphicFramePr>
          <p:cNvPr id="8" name="Content Placeholder 7">
            <a:extLst>
              <a:ext uri="{FF2B5EF4-FFF2-40B4-BE49-F238E27FC236}">
                <a16:creationId xmlns:a16="http://schemas.microsoft.com/office/drawing/2014/main" id="{404EC285-797D-4348-9236-288C1EB04B0E}"/>
              </a:ext>
            </a:extLst>
          </p:cNvPr>
          <p:cNvGraphicFramePr>
            <a:graphicFrameLocks noGrp="1"/>
          </p:cNvGraphicFramePr>
          <p:nvPr>
            <p:ph idx="1"/>
            <p:extLst/>
          </p:nvPr>
        </p:nvGraphicFramePr>
        <p:xfrm>
          <a:off x="323528" y="1417638"/>
          <a:ext cx="8229600" cy="4525962"/>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a:extLst>
              <a:ext uri="{FF2B5EF4-FFF2-40B4-BE49-F238E27FC236}">
                <a16:creationId xmlns:a16="http://schemas.microsoft.com/office/drawing/2014/main" id="{E899F2DC-1EFD-4E77-B4F0-F5A0B9A8C713}"/>
              </a:ext>
            </a:extLst>
          </p:cNvPr>
          <p:cNvPicPr>
            <a:picLocks noChangeAspect="1"/>
          </p:cNvPicPr>
          <p:nvPr/>
        </p:nvPicPr>
        <p:blipFill>
          <a:blip r:embed="rId4"/>
          <a:stretch>
            <a:fillRect/>
          </a:stretch>
        </p:blipFill>
        <p:spPr>
          <a:xfrm>
            <a:off x="6973636" y="6123753"/>
            <a:ext cx="2170364" cy="847417"/>
          </a:xfrm>
          <a:prstGeom prst="rect">
            <a:avLst/>
          </a:prstGeom>
        </p:spPr>
      </p:pic>
    </p:spTree>
    <p:extLst>
      <p:ext uri="{BB962C8B-B14F-4D97-AF65-F5344CB8AC3E}">
        <p14:creationId xmlns:p14="http://schemas.microsoft.com/office/powerpoint/2010/main" val="2283413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South Staffordshire Council</a:t>
            </a:r>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987824" y="1772816"/>
            <a:ext cx="3242087" cy="452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a16="http://schemas.microsoft.com/office/drawing/2014/main" id="{06E45C2B-7DF5-450C-BEEC-6ACAC543FBC8}"/>
              </a:ext>
            </a:extLst>
          </p:cNvPr>
          <p:cNvPicPr>
            <a:picLocks noChangeAspect="1"/>
          </p:cNvPicPr>
          <p:nvPr/>
        </p:nvPicPr>
        <p:blipFill>
          <a:blip r:embed="rId3"/>
          <a:stretch>
            <a:fillRect/>
          </a:stretch>
        </p:blipFill>
        <p:spPr>
          <a:xfrm>
            <a:off x="6973636" y="6123753"/>
            <a:ext cx="2170364" cy="847417"/>
          </a:xfrm>
          <a:prstGeom prst="rect">
            <a:avLst/>
          </a:prstGeom>
        </p:spPr>
      </p:pic>
    </p:spTree>
    <p:extLst>
      <p:ext uri="{BB962C8B-B14F-4D97-AF65-F5344CB8AC3E}">
        <p14:creationId xmlns:p14="http://schemas.microsoft.com/office/powerpoint/2010/main" val="11520128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p:txBody>
          <a:bodyPr/>
          <a:lstStyle/>
          <a:p>
            <a:endParaRPr lang="en-GB"/>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12" y="-27384"/>
            <a:ext cx="9144000" cy="6327993"/>
          </a:xfrm>
          <a:prstGeom prst="rect">
            <a:avLst/>
          </a:prstGeom>
        </p:spPr>
      </p:pic>
      <p:sp>
        <p:nvSpPr>
          <p:cNvPr id="5" name="TextBox 4"/>
          <p:cNvSpPr txBox="1"/>
          <p:nvPr/>
        </p:nvSpPr>
        <p:spPr>
          <a:xfrm>
            <a:off x="6974006" y="6150114"/>
            <a:ext cx="2169994" cy="707886"/>
          </a:xfrm>
          <a:prstGeom prst="rect">
            <a:avLst/>
          </a:prstGeom>
          <a:solidFill>
            <a:srgbClr val="00B05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sido.com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#H202</a:t>
            </a:r>
          </a:p>
        </p:txBody>
      </p:sp>
    </p:spTree>
    <p:extLst>
      <p:ext uri="{BB962C8B-B14F-4D97-AF65-F5344CB8AC3E}">
        <p14:creationId xmlns:p14="http://schemas.microsoft.com/office/powerpoint/2010/main" val="22125729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75656" y="2708920"/>
            <a:ext cx="1724266" cy="1219370"/>
          </a:xfrm>
        </p:spPr>
      </p:pic>
      <p:sp>
        <p:nvSpPr>
          <p:cNvPr id="3" name="Title 2"/>
          <p:cNvSpPr>
            <a:spLocks noGrp="1"/>
          </p:cNvSpPr>
          <p:nvPr>
            <p:ph type="title"/>
          </p:nvPr>
        </p:nvSpPr>
        <p:spPr/>
        <p:txBody>
          <a:bodyPr/>
          <a:lstStyle/>
          <a:p>
            <a:r>
              <a:rPr lang="en-GB" dirty="0"/>
              <a:t>Suffolk County Council</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1960" y="1988840"/>
            <a:ext cx="3449444" cy="3106406"/>
          </a:xfrm>
          <a:prstGeom prst="rect">
            <a:avLst/>
          </a:prstGeom>
        </p:spPr>
      </p:pic>
      <p:pic>
        <p:nvPicPr>
          <p:cNvPr id="8" name="Picture 7">
            <a:extLst>
              <a:ext uri="{FF2B5EF4-FFF2-40B4-BE49-F238E27FC236}">
                <a16:creationId xmlns:a16="http://schemas.microsoft.com/office/drawing/2014/main" id="{47D0E06E-A296-4637-A6DD-FACBD46D80F9}"/>
              </a:ext>
            </a:extLst>
          </p:cNvPr>
          <p:cNvPicPr>
            <a:picLocks noChangeAspect="1"/>
          </p:cNvPicPr>
          <p:nvPr/>
        </p:nvPicPr>
        <p:blipFill>
          <a:blip r:embed="rId5"/>
          <a:stretch>
            <a:fillRect/>
          </a:stretch>
        </p:blipFill>
        <p:spPr>
          <a:xfrm>
            <a:off x="6973636" y="6123753"/>
            <a:ext cx="2170364" cy="847417"/>
          </a:xfrm>
          <a:prstGeom prst="rect">
            <a:avLst/>
          </a:prstGeom>
        </p:spPr>
      </p:pic>
    </p:spTree>
    <p:extLst>
      <p:ext uri="{BB962C8B-B14F-4D97-AF65-F5344CB8AC3E}">
        <p14:creationId xmlns:p14="http://schemas.microsoft.com/office/powerpoint/2010/main" val="8839570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North East Lincolnshire Council</a:t>
            </a:r>
          </a:p>
        </p:txBody>
      </p:sp>
      <p:pic>
        <p:nvPicPr>
          <p:cNvPr id="2051" name="Picture 3"/>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987824" y="1844824"/>
            <a:ext cx="3199895" cy="452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a16="http://schemas.microsoft.com/office/drawing/2014/main" id="{13688703-DC03-41EB-B267-4D1CE838E071}"/>
              </a:ext>
            </a:extLst>
          </p:cNvPr>
          <p:cNvPicPr>
            <a:picLocks noChangeAspect="1"/>
          </p:cNvPicPr>
          <p:nvPr/>
        </p:nvPicPr>
        <p:blipFill>
          <a:blip r:embed="rId4"/>
          <a:stretch>
            <a:fillRect/>
          </a:stretch>
        </p:blipFill>
        <p:spPr>
          <a:xfrm>
            <a:off x="6973636" y="6123753"/>
            <a:ext cx="2170364" cy="847417"/>
          </a:xfrm>
          <a:prstGeom prst="rect">
            <a:avLst/>
          </a:prstGeom>
        </p:spPr>
      </p:pic>
    </p:spTree>
    <p:extLst>
      <p:ext uri="{BB962C8B-B14F-4D97-AF65-F5344CB8AC3E}">
        <p14:creationId xmlns:p14="http://schemas.microsoft.com/office/powerpoint/2010/main" val="8282956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Police Leaders</a:t>
            </a:r>
          </a:p>
        </p:txBody>
      </p:sp>
      <p:pic>
        <p:nvPicPr>
          <p:cNvPr id="409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65349" y="1481138"/>
            <a:ext cx="6613301" cy="452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a16="http://schemas.microsoft.com/office/drawing/2014/main" id="{9AEBF32C-61B3-46C2-9387-95464F110E79}"/>
              </a:ext>
            </a:extLst>
          </p:cNvPr>
          <p:cNvPicPr>
            <a:picLocks noChangeAspect="1"/>
          </p:cNvPicPr>
          <p:nvPr/>
        </p:nvPicPr>
        <p:blipFill>
          <a:blip r:embed="rId4"/>
          <a:stretch>
            <a:fillRect/>
          </a:stretch>
        </p:blipFill>
        <p:spPr>
          <a:xfrm>
            <a:off x="6973636" y="6123753"/>
            <a:ext cx="2170364" cy="847417"/>
          </a:xfrm>
          <a:prstGeom prst="rect">
            <a:avLst/>
          </a:prstGeom>
        </p:spPr>
      </p:pic>
    </p:spTree>
    <p:extLst>
      <p:ext uri="{BB962C8B-B14F-4D97-AF65-F5344CB8AC3E}">
        <p14:creationId xmlns:p14="http://schemas.microsoft.com/office/powerpoint/2010/main" val="2711114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GB" dirty="0"/>
              <a:t>Placed-based approaches</a:t>
            </a:r>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686251" y="1481138"/>
            <a:ext cx="5771498" cy="452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798C2536-63E8-4BC1-AF87-5083F7F2F4AE}"/>
              </a:ext>
            </a:extLst>
          </p:cNvPr>
          <p:cNvSpPr txBox="1"/>
          <p:nvPr/>
        </p:nvSpPr>
        <p:spPr>
          <a:xfrm>
            <a:off x="6974006" y="6150114"/>
            <a:ext cx="2169994" cy="707886"/>
          </a:xfrm>
          <a:prstGeom prst="rect">
            <a:avLst/>
          </a:prstGeom>
          <a:solidFill>
            <a:srgbClr val="00B05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sido.com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#K671</a:t>
            </a:r>
          </a:p>
        </p:txBody>
      </p:sp>
      <p:pic>
        <p:nvPicPr>
          <p:cNvPr id="6" name="Picture 5">
            <a:extLst>
              <a:ext uri="{FF2B5EF4-FFF2-40B4-BE49-F238E27FC236}">
                <a16:creationId xmlns:a16="http://schemas.microsoft.com/office/drawing/2014/main" id="{2FDA333B-9D45-48F2-AD25-F621978A89CF}"/>
              </a:ext>
            </a:extLst>
          </p:cNvPr>
          <p:cNvPicPr>
            <a:picLocks noChangeAspect="1"/>
          </p:cNvPicPr>
          <p:nvPr/>
        </p:nvPicPr>
        <p:blipFill>
          <a:blip r:embed="rId3"/>
          <a:stretch>
            <a:fillRect/>
          </a:stretch>
        </p:blipFill>
        <p:spPr>
          <a:xfrm>
            <a:off x="6973636" y="6123753"/>
            <a:ext cx="2170364" cy="847417"/>
          </a:xfrm>
          <a:prstGeom prst="rect">
            <a:avLst/>
          </a:prstGeom>
        </p:spPr>
      </p:pic>
    </p:spTree>
    <p:extLst>
      <p:ext uri="{BB962C8B-B14F-4D97-AF65-F5344CB8AC3E}">
        <p14:creationId xmlns:p14="http://schemas.microsoft.com/office/powerpoint/2010/main" val="3473776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48923" y="1481138"/>
            <a:ext cx="8046154" cy="4525962"/>
          </a:xfrm>
        </p:spPr>
      </p:pic>
      <p:sp>
        <p:nvSpPr>
          <p:cNvPr id="3" name="Title 2"/>
          <p:cNvSpPr>
            <a:spLocks noGrp="1"/>
          </p:cNvSpPr>
          <p:nvPr>
            <p:ph type="title"/>
          </p:nvPr>
        </p:nvSpPr>
        <p:spPr/>
        <p:txBody>
          <a:bodyPr/>
          <a:lstStyle/>
          <a:p>
            <a:r>
              <a:rPr lang="en-GB" dirty="0"/>
              <a:t>21</a:t>
            </a:r>
            <a:r>
              <a:rPr lang="en-GB" baseline="30000" dirty="0"/>
              <a:t>st</a:t>
            </a:r>
            <a:r>
              <a:rPr lang="en-GB" dirty="0"/>
              <a:t>cPS Playing Cards </a:t>
            </a:r>
          </a:p>
        </p:txBody>
      </p:sp>
      <p:pic>
        <p:nvPicPr>
          <p:cNvPr id="1026" name="Picture 2" descr="C:\Users\needhacy\Dropbox\21st C cards\card backs\Podnosh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0232" y="6093296"/>
            <a:ext cx="2181225" cy="66675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needhacy\Dropbox\21st C cards\card backs\new 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6021289"/>
            <a:ext cx="1403648" cy="9317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BE8C2985-0328-4D4A-8821-79FDBF1BB77D}"/>
              </a:ext>
            </a:extLst>
          </p:cNvPr>
          <p:cNvPicPr>
            <a:picLocks noChangeAspect="1"/>
          </p:cNvPicPr>
          <p:nvPr/>
        </p:nvPicPr>
        <p:blipFill>
          <a:blip r:embed="rId5"/>
          <a:stretch>
            <a:fillRect/>
          </a:stretch>
        </p:blipFill>
        <p:spPr>
          <a:xfrm>
            <a:off x="3486818" y="6105622"/>
            <a:ext cx="2170364" cy="847417"/>
          </a:xfrm>
          <a:prstGeom prst="rect">
            <a:avLst/>
          </a:prstGeom>
        </p:spPr>
      </p:pic>
    </p:spTree>
    <p:extLst>
      <p:ext uri="{BB962C8B-B14F-4D97-AF65-F5344CB8AC3E}">
        <p14:creationId xmlns:p14="http://schemas.microsoft.com/office/powerpoint/2010/main" val="4175690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251456"/>
            <a:ext cx="3462865" cy="1947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74596" y="4005064"/>
            <a:ext cx="3515287" cy="2636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568" y="2636912"/>
            <a:ext cx="2720901" cy="3212146"/>
          </a:xfrm>
          <a:prstGeom prst="rect">
            <a:avLst/>
          </a:prstGeom>
        </p:spPr>
      </p:pic>
      <p:pic>
        <p:nvPicPr>
          <p:cNvPr id="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4860032" y="692696"/>
            <a:ext cx="3456384"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id="{6FCF93F6-5C78-4EAB-AEDC-DF23C58A1D1A}"/>
              </a:ext>
            </a:extLst>
          </p:cNvPr>
          <p:cNvPicPr>
            <a:picLocks noChangeAspect="1"/>
          </p:cNvPicPr>
          <p:nvPr/>
        </p:nvPicPr>
        <p:blipFill>
          <a:blip r:embed="rId6"/>
          <a:stretch>
            <a:fillRect/>
          </a:stretch>
        </p:blipFill>
        <p:spPr>
          <a:xfrm>
            <a:off x="3084223" y="6082144"/>
            <a:ext cx="2170364" cy="847417"/>
          </a:xfrm>
          <a:prstGeom prst="rect">
            <a:avLst/>
          </a:prstGeom>
        </p:spPr>
      </p:pic>
    </p:spTree>
    <p:extLst>
      <p:ext uri="{BB962C8B-B14F-4D97-AF65-F5344CB8AC3E}">
        <p14:creationId xmlns:p14="http://schemas.microsoft.com/office/powerpoint/2010/main" val="4168037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GB" dirty="0"/>
              <a:t>Changes in organisational culture</a:t>
            </a:r>
          </a:p>
          <a:p>
            <a:pPr lvl="1"/>
            <a:r>
              <a:rPr lang="en-GB" i="1" dirty="0"/>
              <a:t>A more service user focus and less of an organisational focus and the management hierarchy - working together to make things happen. We are giving employees the licence to do things differently without worrying who does it – [the research] has helped frame that.</a:t>
            </a:r>
          </a:p>
          <a:p>
            <a:pPr lvl="1"/>
            <a:endParaRPr lang="en-GB" dirty="0"/>
          </a:p>
          <a:p>
            <a:r>
              <a:rPr lang="en-GB" dirty="0"/>
              <a:t>Senior leaders</a:t>
            </a:r>
          </a:p>
          <a:p>
            <a:pPr lvl="1"/>
            <a:r>
              <a:rPr lang="en-GB" i="1" dirty="0"/>
              <a:t>They are seeing a different style and approach at a leadership level - more open approach to conversations’</a:t>
            </a:r>
            <a:endParaRPr lang="en-GB" dirty="0"/>
          </a:p>
        </p:txBody>
      </p:sp>
      <p:sp>
        <p:nvSpPr>
          <p:cNvPr id="3" name="Title 2"/>
          <p:cNvSpPr>
            <a:spLocks noGrp="1"/>
          </p:cNvSpPr>
          <p:nvPr>
            <p:ph type="title"/>
          </p:nvPr>
        </p:nvSpPr>
        <p:spPr/>
        <p:txBody>
          <a:bodyPr/>
          <a:lstStyle/>
          <a:p>
            <a:r>
              <a:rPr lang="en-GB" dirty="0"/>
              <a:t>Impact on staff?</a:t>
            </a:r>
          </a:p>
        </p:txBody>
      </p:sp>
      <p:pic>
        <p:nvPicPr>
          <p:cNvPr id="4" name="Picture 3">
            <a:extLst>
              <a:ext uri="{FF2B5EF4-FFF2-40B4-BE49-F238E27FC236}">
                <a16:creationId xmlns:a16="http://schemas.microsoft.com/office/drawing/2014/main" id="{55F42AA9-5FEF-4665-889A-F2B329754584}"/>
              </a:ext>
            </a:extLst>
          </p:cNvPr>
          <p:cNvPicPr>
            <a:picLocks noChangeAspect="1"/>
          </p:cNvPicPr>
          <p:nvPr/>
        </p:nvPicPr>
        <p:blipFill>
          <a:blip r:embed="rId3"/>
          <a:stretch>
            <a:fillRect/>
          </a:stretch>
        </p:blipFill>
        <p:spPr>
          <a:xfrm>
            <a:off x="3486818" y="6105622"/>
            <a:ext cx="2170364" cy="847417"/>
          </a:xfrm>
          <a:prstGeom prst="rect">
            <a:avLst/>
          </a:prstGeom>
        </p:spPr>
      </p:pic>
    </p:spTree>
    <p:extLst>
      <p:ext uri="{BB962C8B-B14F-4D97-AF65-F5344CB8AC3E}">
        <p14:creationId xmlns:p14="http://schemas.microsoft.com/office/powerpoint/2010/main" val="21929810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GB" dirty="0"/>
              <a:t>New working practices</a:t>
            </a:r>
            <a:endParaRPr lang="en-GB" i="1" dirty="0"/>
          </a:p>
          <a:p>
            <a:endParaRPr lang="en-GB" i="1" dirty="0"/>
          </a:p>
          <a:p>
            <a:pPr lvl="1"/>
            <a:r>
              <a:rPr lang="en-GB" i="1" dirty="0"/>
              <a:t>Citizens would notice less bureaucracy, less people involved, one point of contact. The research has helped us to understand what was happening and what needed to happen anyway. This leads to less </a:t>
            </a:r>
            <a:r>
              <a:rPr lang="en-GB" i="1" dirty="0" err="1"/>
              <a:t>siloed</a:t>
            </a:r>
            <a:r>
              <a:rPr lang="en-GB" i="1" dirty="0"/>
              <a:t> working. </a:t>
            </a:r>
          </a:p>
          <a:p>
            <a:endParaRPr lang="en-GB" dirty="0"/>
          </a:p>
          <a:p>
            <a:r>
              <a:rPr lang="en-GB" dirty="0"/>
              <a:t>Corporate change processes leading to redesigned services</a:t>
            </a:r>
          </a:p>
          <a:p>
            <a:pPr marL="109728" indent="0">
              <a:buNone/>
            </a:pPr>
            <a:br>
              <a:rPr lang="en-GB" dirty="0"/>
            </a:br>
            <a:r>
              <a:rPr lang="en-GB" dirty="0"/>
              <a:t> </a:t>
            </a:r>
          </a:p>
          <a:p>
            <a:endParaRPr lang="en-GB" dirty="0"/>
          </a:p>
        </p:txBody>
      </p:sp>
      <p:sp>
        <p:nvSpPr>
          <p:cNvPr id="3" name="Title 2"/>
          <p:cNvSpPr>
            <a:spLocks noGrp="1"/>
          </p:cNvSpPr>
          <p:nvPr>
            <p:ph type="title"/>
          </p:nvPr>
        </p:nvSpPr>
        <p:spPr/>
        <p:txBody>
          <a:bodyPr/>
          <a:lstStyle/>
          <a:p>
            <a:r>
              <a:rPr lang="en-GB" dirty="0"/>
              <a:t>Impact on citizens?</a:t>
            </a:r>
          </a:p>
        </p:txBody>
      </p:sp>
      <p:pic>
        <p:nvPicPr>
          <p:cNvPr id="4" name="Picture 3">
            <a:extLst>
              <a:ext uri="{FF2B5EF4-FFF2-40B4-BE49-F238E27FC236}">
                <a16:creationId xmlns:a16="http://schemas.microsoft.com/office/drawing/2014/main" id="{59F5CC1A-1F2C-4797-8C2C-69E43429A118}"/>
              </a:ext>
            </a:extLst>
          </p:cNvPr>
          <p:cNvPicPr>
            <a:picLocks noChangeAspect="1"/>
          </p:cNvPicPr>
          <p:nvPr/>
        </p:nvPicPr>
        <p:blipFill>
          <a:blip r:embed="rId2"/>
          <a:stretch>
            <a:fillRect/>
          </a:stretch>
        </p:blipFill>
        <p:spPr>
          <a:xfrm>
            <a:off x="3486818" y="6105622"/>
            <a:ext cx="2170364" cy="847417"/>
          </a:xfrm>
          <a:prstGeom prst="rect">
            <a:avLst/>
          </a:prstGeom>
        </p:spPr>
      </p:pic>
    </p:spTree>
    <p:extLst>
      <p:ext uri="{BB962C8B-B14F-4D97-AF65-F5344CB8AC3E}">
        <p14:creationId xmlns:p14="http://schemas.microsoft.com/office/powerpoint/2010/main" val="3808924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needhacy\Dropbox\21st C councillor 2\Sketch651455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674745"/>
            <a:ext cx="7956375" cy="4972735"/>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1"/>
          </p:nvPr>
        </p:nvSpPr>
        <p:spPr>
          <a:xfrm>
            <a:off x="1238247" y="5172569"/>
            <a:ext cx="7464152" cy="1196752"/>
          </a:xfrm>
        </p:spPr>
        <p:txBody>
          <a:bodyPr/>
          <a:lstStyle/>
          <a:p>
            <a:endParaRPr lang="en-GB" dirty="0"/>
          </a:p>
          <a:p>
            <a:endParaRPr lang="en-GB" dirty="0"/>
          </a:p>
          <a:p>
            <a:r>
              <a:rPr lang="en-GB" sz="1400" b="1" dirty="0"/>
              <a:t>Catherine Mangan, Catherine Needham, Karin Bottom &amp; Steve Parker </a:t>
            </a:r>
          </a:p>
          <a:p>
            <a:r>
              <a:rPr lang="en-GB" sz="1400" dirty="0"/>
              <a:t>Illustrations by Laura </a:t>
            </a:r>
            <a:r>
              <a:rPr lang="en-GB" sz="1400" dirty="0" err="1"/>
              <a:t>Brodrick</a:t>
            </a:r>
            <a:endParaRPr lang="en-GB" sz="1400" dirty="0"/>
          </a:p>
          <a:p>
            <a:r>
              <a:rPr lang="en-GB" sz="1400" dirty="0">
                <a:hlinkClick r:id="rId3"/>
              </a:rPr>
              <a:t>http://21stcenturypublicservant.wordpress.com/</a:t>
            </a:r>
            <a:r>
              <a:rPr lang="en-GB" sz="1400" dirty="0"/>
              <a:t> </a:t>
            </a:r>
          </a:p>
        </p:txBody>
      </p:sp>
      <p:pic>
        <p:nvPicPr>
          <p:cNvPr id="4" name="Picture 3"/>
          <p:cNvPicPr>
            <a:picLocks noChangeAspect="1" noChangeArrowheads="1"/>
          </p:cNvPicPr>
          <p:nvPr/>
        </p:nvPicPr>
        <p:blipFill>
          <a:blip r:embed="rId4" cstate="print"/>
          <a:srcRect/>
          <a:stretch>
            <a:fillRect/>
          </a:stretch>
        </p:blipFill>
        <p:spPr bwMode="auto">
          <a:xfrm>
            <a:off x="5102622" y="6165612"/>
            <a:ext cx="1787778" cy="663645"/>
          </a:xfrm>
          <a:prstGeom prst="rect">
            <a:avLst/>
          </a:prstGeom>
          <a:noFill/>
          <a:ln w="9525">
            <a:noFill/>
            <a:miter lim="800000"/>
            <a:headEnd/>
            <a:tailEnd/>
          </a:ln>
        </p:spPr>
      </p:pic>
      <p:pic>
        <p:nvPicPr>
          <p:cNvPr id="5" name="Picture 4" descr="esrc-logo.jpg"/>
          <p:cNvPicPr>
            <a:picLocks noChangeAspect="1"/>
          </p:cNvPicPr>
          <p:nvPr/>
        </p:nvPicPr>
        <p:blipFill>
          <a:blip r:embed="rId5" cstate="print"/>
          <a:stretch>
            <a:fillRect/>
          </a:stretch>
        </p:blipFill>
        <p:spPr>
          <a:xfrm>
            <a:off x="0" y="6070890"/>
            <a:ext cx="948324" cy="787109"/>
          </a:xfrm>
          <a:prstGeom prst="rect">
            <a:avLst/>
          </a:prstGeom>
        </p:spPr>
      </p:pic>
      <p:pic>
        <p:nvPicPr>
          <p:cNvPr id="6" name="Picture 5">
            <a:extLst>
              <a:ext uri="{FF2B5EF4-FFF2-40B4-BE49-F238E27FC236}">
                <a16:creationId xmlns:a16="http://schemas.microsoft.com/office/drawing/2014/main" id="{63EF7F47-866C-431A-866D-86AA76E08E2B}"/>
              </a:ext>
            </a:extLst>
          </p:cNvPr>
          <p:cNvPicPr>
            <a:picLocks noChangeAspect="1"/>
          </p:cNvPicPr>
          <p:nvPr/>
        </p:nvPicPr>
        <p:blipFill>
          <a:blip r:embed="rId6"/>
          <a:stretch>
            <a:fillRect/>
          </a:stretch>
        </p:blipFill>
        <p:spPr>
          <a:xfrm>
            <a:off x="7035361" y="6118840"/>
            <a:ext cx="2170364" cy="847417"/>
          </a:xfrm>
          <a:prstGeom prst="rect">
            <a:avLst/>
          </a:prstGeom>
        </p:spPr>
      </p:pic>
    </p:spTree>
    <p:extLst>
      <p:ext uri="{BB962C8B-B14F-4D97-AF65-F5344CB8AC3E}">
        <p14:creationId xmlns:p14="http://schemas.microsoft.com/office/powerpoint/2010/main" val="31702352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892443" y="6672503"/>
            <a:ext cx="4224376" cy="365125"/>
          </a:xfrm>
        </p:spPr>
        <p:txBody>
          <a:bodyPr/>
          <a:lstStyle/>
          <a:p>
            <a:r>
              <a:rPr lang="en-GB"/>
              <a:t>Birmingham University  http://21stcenturypublicservant.wordpress.com/  Illustrations by Laura Brodrick</a:t>
            </a:r>
            <a:endParaRPr lang="en-GB" dirty="0"/>
          </a:p>
        </p:txBody>
      </p:sp>
      <p:pic>
        <p:nvPicPr>
          <p:cNvPr id="1026" name="Picture 2" descr="C:\Users\needhacy\Dropbox\Camera Uploads\2016-06-14 15.50.59.jp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20000" contrast="59000"/>
                    </a14:imgEffect>
                  </a14:imgLayer>
                </a14:imgProps>
              </a:ext>
              <a:ext uri="{28A0092B-C50C-407E-A947-70E740481C1C}">
                <a14:useLocalDpi xmlns:a14="http://schemas.microsoft.com/office/drawing/2010/main" val="0"/>
              </a:ext>
            </a:extLst>
          </a:blip>
          <a:srcRect/>
          <a:stretch>
            <a:fillRect/>
          </a:stretch>
        </p:blipFill>
        <p:spPr bwMode="auto">
          <a:xfrm>
            <a:off x="29135" y="0"/>
            <a:ext cx="4542865" cy="359980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stretch>
            <a:fillRect/>
          </a:stretch>
        </p:blipFill>
        <p:spPr>
          <a:xfrm>
            <a:off x="4572000" y="0"/>
            <a:ext cx="4586239" cy="3717032"/>
          </a:xfrm>
          <a:prstGeom prst="rect">
            <a:avLst/>
          </a:prstGeom>
        </p:spPr>
      </p:pic>
      <p:sp>
        <p:nvSpPr>
          <p:cNvPr id="3" name="TextBox 2"/>
          <p:cNvSpPr txBox="1"/>
          <p:nvPr/>
        </p:nvSpPr>
        <p:spPr>
          <a:xfrm rot="153654">
            <a:off x="3746632" y="3187497"/>
            <a:ext cx="5389827" cy="3754874"/>
          </a:xfrm>
          <a:prstGeom prst="rect">
            <a:avLst/>
          </a:prstGeom>
          <a:solidFill>
            <a:schemeClr val="tx2">
              <a:lumMod val="60000"/>
              <a:lumOff val="40000"/>
            </a:schemeClr>
          </a:solidFill>
          <a:ln w="76200">
            <a:solidFill>
              <a:schemeClr val="tx1"/>
            </a:solidFill>
          </a:ln>
          <a:scene3d>
            <a:camera prst="orthographicFront"/>
            <a:lightRig rig="threePt" dir="t"/>
          </a:scene3d>
          <a:sp3d>
            <a:bevelT/>
          </a:sp3d>
        </p:spPr>
        <p:txBody>
          <a:bodyPr wrap="square" rtlCol="0">
            <a:spAutoFit/>
          </a:bodyPr>
          <a:lstStyle/>
          <a:p>
            <a:pPr algn="ctr"/>
            <a:r>
              <a:rPr lang="en-GB" sz="2400" b="1" dirty="0">
                <a:solidFill>
                  <a:schemeClr val="bg1"/>
                </a:solidFill>
                <a:latin typeface="Bradley Hand ITC" panose="03070402050302030203" pitchFamily="66" charset="0"/>
              </a:rPr>
              <a:t>Get in touch </a:t>
            </a:r>
          </a:p>
          <a:p>
            <a:endParaRPr lang="en-GB" b="1" dirty="0">
              <a:solidFill>
                <a:schemeClr val="bg1"/>
              </a:solidFill>
              <a:latin typeface="Bradley Hand ITC" panose="03070402050302030203" pitchFamily="66" charset="0"/>
            </a:endParaRPr>
          </a:p>
          <a:p>
            <a:endParaRPr lang="en-GB" b="1" u="sng" dirty="0">
              <a:solidFill>
                <a:schemeClr val="bg1"/>
              </a:solidFill>
              <a:latin typeface="Bradley Hand ITC" panose="03070402050302030203" pitchFamily="66" charset="0"/>
            </a:endParaRPr>
          </a:p>
          <a:p>
            <a:r>
              <a:rPr lang="en-GB" sz="2000" b="1" dirty="0">
                <a:solidFill>
                  <a:schemeClr val="bg1"/>
                </a:solidFill>
                <a:latin typeface="Bradley Hand ITC" panose="03070402050302030203" pitchFamily="66" charset="0"/>
              </a:rPr>
              <a:t>http://21stcenturypublicservant.wordpress.com/</a:t>
            </a:r>
          </a:p>
          <a:p>
            <a:r>
              <a:rPr lang="en-GB" sz="2000" b="1" dirty="0">
                <a:solidFill>
                  <a:schemeClr val="bg1"/>
                </a:solidFill>
                <a:latin typeface="Bradley Hand ITC" panose="03070402050302030203" pitchFamily="66" charset="0"/>
              </a:rPr>
              <a:t> #21Cps </a:t>
            </a:r>
          </a:p>
          <a:p>
            <a:endParaRPr lang="en-GB" sz="2000" b="1" dirty="0">
              <a:solidFill>
                <a:schemeClr val="bg1"/>
              </a:solidFill>
              <a:latin typeface="Bradley Hand ITC" panose="03070402050302030203" pitchFamily="66" charset="0"/>
            </a:endParaRPr>
          </a:p>
          <a:p>
            <a:r>
              <a:rPr lang="en-GB" sz="2000" b="1" dirty="0">
                <a:solidFill>
                  <a:schemeClr val="bg1"/>
                </a:solidFill>
                <a:latin typeface="Bradley Hand ITC" panose="03070402050302030203" pitchFamily="66" charset="0"/>
              </a:rPr>
              <a:t>Catherine Needham, @</a:t>
            </a:r>
            <a:r>
              <a:rPr lang="en-GB" sz="2000" b="1" dirty="0" err="1">
                <a:solidFill>
                  <a:schemeClr val="bg1"/>
                </a:solidFill>
                <a:latin typeface="Bradley Hand ITC" panose="03070402050302030203" pitchFamily="66" charset="0"/>
              </a:rPr>
              <a:t>DrCNeedham</a:t>
            </a:r>
            <a:r>
              <a:rPr lang="en-GB" sz="2000" b="1" dirty="0">
                <a:solidFill>
                  <a:schemeClr val="bg1"/>
                </a:solidFill>
                <a:latin typeface="Bradley Hand ITC" panose="03070402050302030203" pitchFamily="66" charset="0"/>
              </a:rPr>
              <a:t> c.needham.1@bham.ac.uk </a:t>
            </a:r>
          </a:p>
          <a:p>
            <a:endParaRPr lang="en-GB" sz="2000" b="1" dirty="0">
              <a:solidFill>
                <a:schemeClr val="bg1"/>
              </a:solidFill>
              <a:latin typeface="Bradley Hand ITC" panose="03070402050302030203" pitchFamily="66" charset="0"/>
            </a:endParaRPr>
          </a:p>
          <a:p>
            <a:r>
              <a:rPr lang="en-GB" sz="2000" b="1" dirty="0">
                <a:solidFill>
                  <a:schemeClr val="bg1"/>
                </a:solidFill>
                <a:latin typeface="Bradley Hand ITC" panose="03070402050302030203" pitchFamily="66" charset="0"/>
              </a:rPr>
              <a:t>Catherine </a:t>
            </a:r>
            <a:r>
              <a:rPr lang="en-GB" sz="2000" b="1" dirty="0" err="1">
                <a:solidFill>
                  <a:schemeClr val="bg1"/>
                </a:solidFill>
                <a:latin typeface="Bradley Hand ITC" panose="03070402050302030203" pitchFamily="66" charset="0"/>
              </a:rPr>
              <a:t>Mangan</a:t>
            </a:r>
            <a:r>
              <a:rPr lang="en-GB" sz="2000" b="1" dirty="0">
                <a:solidFill>
                  <a:schemeClr val="bg1"/>
                </a:solidFill>
                <a:latin typeface="Bradley Hand ITC" panose="03070402050302030203" pitchFamily="66" charset="0"/>
              </a:rPr>
              <a:t>, @</a:t>
            </a:r>
            <a:r>
              <a:rPr lang="en-GB" sz="2000" b="1" dirty="0" err="1">
                <a:solidFill>
                  <a:schemeClr val="bg1"/>
                </a:solidFill>
                <a:latin typeface="Bradley Hand ITC" panose="03070402050302030203" pitchFamily="66" charset="0"/>
              </a:rPr>
              <a:t>mangancatherine</a:t>
            </a:r>
            <a:r>
              <a:rPr lang="en-GB" sz="2000" b="1" dirty="0">
                <a:solidFill>
                  <a:schemeClr val="bg1"/>
                </a:solidFill>
                <a:latin typeface="Bradley Hand ITC" panose="03070402050302030203" pitchFamily="66" charset="0"/>
              </a:rPr>
              <a:t> c.mangan@bham.ac.uk </a:t>
            </a:r>
          </a:p>
          <a:p>
            <a:pPr algn="r"/>
            <a:r>
              <a:rPr lang="en-GB" b="1" dirty="0">
                <a:latin typeface="Calibri" panose="020F0502020204030204" pitchFamily="34" charset="0"/>
              </a:rPr>
              <a:t>`</a:t>
            </a:r>
          </a:p>
        </p:txBody>
      </p:sp>
      <p:pic>
        <p:nvPicPr>
          <p:cNvPr id="6" name="Picture 5">
            <a:extLst>
              <a:ext uri="{FF2B5EF4-FFF2-40B4-BE49-F238E27FC236}">
                <a16:creationId xmlns:a16="http://schemas.microsoft.com/office/drawing/2014/main" id="{94297F98-9F0F-4CCA-B214-A8F991B01509}"/>
              </a:ext>
            </a:extLst>
          </p:cNvPr>
          <p:cNvPicPr>
            <a:picLocks noChangeAspect="1"/>
          </p:cNvPicPr>
          <p:nvPr/>
        </p:nvPicPr>
        <p:blipFill>
          <a:blip r:embed="rId5"/>
          <a:stretch>
            <a:fillRect/>
          </a:stretch>
        </p:blipFill>
        <p:spPr>
          <a:xfrm>
            <a:off x="130203" y="5241556"/>
            <a:ext cx="2170364" cy="847417"/>
          </a:xfrm>
          <a:prstGeom prst="rect">
            <a:avLst/>
          </a:prstGeom>
        </p:spPr>
      </p:pic>
    </p:spTree>
    <p:extLst>
      <p:ext uri="{BB962C8B-B14F-4D97-AF65-F5344CB8AC3E}">
        <p14:creationId xmlns:p14="http://schemas.microsoft.com/office/powerpoint/2010/main" val="2808281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ssfs15\home1\NeedhaCY\needhacy Documents\Conferences, papers and grants\Active\21st Century public servant\Laura slides\citizens.jpg"/>
          <p:cNvPicPr>
            <a:picLocks noChangeAspect="1" noChangeArrowheads="1"/>
          </p:cNvPicPr>
          <p:nvPr/>
        </p:nvPicPr>
        <p:blipFill>
          <a:blip r:embed="rId3" cstate="print"/>
          <a:srcRect/>
          <a:stretch>
            <a:fillRect/>
          </a:stretch>
        </p:blipFill>
        <p:spPr bwMode="auto">
          <a:xfrm>
            <a:off x="0" y="215003"/>
            <a:ext cx="9144000" cy="6642997"/>
          </a:xfrm>
          <a:prstGeom prst="rect">
            <a:avLst/>
          </a:prstGeom>
          <a:noFill/>
        </p:spPr>
      </p:pic>
      <p:pic>
        <p:nvPicPr>
          <p:cNvPr id="3" name="Picture 2">
            <a:extLst>
              <a:ext uri="{FF2B5EF4-FFF2-40B4-BE49-F238E27FC236}">
                <a16:creationId xmlns:a16="http://schemas.microsoft.com/office/drawing/2014/main" id="{BECB0DF8-4882-4A39-BAF5-47665F443F82}"/>
              </a:ext>
            </a:extLst>
          </p:cNvPr>
          <p:cNvPicPr>
            <a:picLocks noChangeAspect="1"/>
          </p:cNvPicPr>
          <p:nvPr/>
        </p:nvPicPr>
        <p:blipFill>
          <a:blip r:embed="rId4"/>
          <a:stretch>
            <a:fillRect/>
          </a:stretch>
        </p:blipFill>
        <p:spPr>
          <a:xfrm>
            <a:off x="6973636" y="6123753"/>
            <a:ext cx="2170364" cy="847417"/>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94DACC7-2541-4AC4-B8EF-3B12193DBF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335" y="117933"/>
            <a:ext cx="1091621" cy="613352"/>
          </a:xfrm>
          <a:prstGeom prst="rect">
            <a:avLst/>
          </a:prstGeom>
        </p:spPr>
      </p:pic>
      <p:sp>
        <p:nvSpPr>
          <p:cNvPr id="3" name="Rectangle 2">
            <a:extLst>
              <a:ext uri="{FF2B5EF4-FFF2-40B4-BE49-F238E27FC236}">
                <a16:creationId xmlns:a16="http://schemas.microsoft.com/office/drawing/2014/main" id="{B0456FE1-D3DD-4DD2-9CC6-0399E89303A8}"/>
              </a:ext>
            </a:extLst>
          </p:cNvPr>
          <p:cNvSpPr/>
          <p:nvPr/>
        </p:nvSpPr>
        <p:spPr>
          <a:xfrm>
            <a:off x="2504364" y="4930591"/>
            <a:ext cx="6980830" cy="646331"/>
          </a:xfrm>
          <a:prstGeom prst="rect">
            <a:avLst/>
          </a:prstGeom>
        </p:spPr>
        <p:txBody>
          <a:bodyPr wrap="square">
            <a:spAutoFit/>
          </a:bodyPr>
          <a:lstStyle/>
          <a:p>
            <a:pPr lvl="0"/>
            <a:r>
              <a:rPr lang="en-AU" b="1" dirty="0">
                <a:solidFill>
                  <a:prstClr val="black"/>
                </a:solidFill>
              </a:rPr>
              <a:t>Thought Leadership resources can be located here: </a:t>
            </a:r>
          </a:p>
          <a:p>
            <a:pPr lvl="0"/>
            <a:r>
              <a:rPr lang="en-AU" b="1" dirty="0">
                <a:solidFill>
                  <a:schemeClr val="tx2">
                    <a:lumMod val="60000"/>
                    <a:lumOff val="40000"/>
                  </a:schemeClr>
                </a:solidFill>
                <a:hlinkClick r:id="rId3">
                  <a:extLst>
                    <a:ext uri="{A12FA001-AC4F-418D-AE19-62706E023703}">
                      <ahyp:hlinkClr xmlns:ahyp="http://schemas.microsoft.com/office/drawing/2018/hyperlinkcolor" val="tx"/>
                    </a:ext>
                  </a:extLst>
                </a:hlinkClick>
              </a:rPr>
              <a:t>https://www.anzsog.edu.au/resource-library/resources-tlss</a:t>
            </a:r>
            <a:endParaRPr lang="en-AU" b="1" dirty="0">
              <a:solidFill>
                <a:schemeClr val="tx2">
                  <a:lumMod val="60000"/>
                  <a:lumOff val="40000"/>
                </a:schemeClr>
              </a:solidFill>
            </a:endParaRPr>
          </a:p>
        </p:txBody>
      </p:sp>
    </p:spTree>
    <p:extLst>
      <p:ext uri="{BB962C8B-B14F-4D97-AF65-F5344CB8AC3E}">
        <p14:creationId xmlns:p14="http://schemas.microsoft.com/office/powerpoint/2010/main" val="19993620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ssfs15\home1\NeedhaCY\needhacy Documents\Conferences, papers and grants\Active\21st Century public servant\Laura slides\perma.jpg"/>
          <p:cNvPicPr>
            <a:picLocks noChangeAspect="1" noChangeArrowheads="1"/>
          </p:cNvPicPr>
          <p:nvPr/>
        </p:nvPicPr>
        <p:blipFill>
          <a:blip r:embed="rId3" cstate="print"/>
          <a:srcRect/>
          <a:stretch>
            <a:fillRect/>
          </a:stretch>
        </p:blipFill>
        <p:spPr bwMode="auto">
          <a:xfrm>
            <a:off x="0" y="262897"/>
            <a:ext cx="9144000" cy="6595103"/>
          </a:xfrm>
          <a:prstGeom prst="rect">
            <a:avLst/>
          </a:prstGeom>
          <a:noFill/>
        </p:spPr>
      </p:pic>
      <p:pic>
        <p:nvPicPr>
          <p:cNvPr id="5" name="Picture 4">
            <a:extLst>
              <a:ext uri="{FF2B5EF4-FFF2-40B4-BE49-F238E27FC236}">
                <a16:creationId xmlns:a16="http://schemas.microsoft.com/office/drawing/2014/main" id="{0863444E-64E4-4022-BA34-8D8D21674F79}"/>
              </a:ext>
            </a:extLst>
          </p:cNvPr>
          <p:cNvPicPr>
            <a:picLocks noChangeAspect="1"/>
          </p:cNvPicPr>
          <p:nvPr/>
        </p:nvPicPr>
        <p:blipFill>
          <a:blip r:embed="rId4"/>
          <a:stretch>
            <a:fillRect/>
          </a:stretch>
        </p:blipFill>
        <p:spPr>
          <a:xfrm>
            <a:off x="0" y="6095704"/>
            <a:ext cx="2170364" cy="84741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ssfs15\home1\NeedhaCY\needhacy Documents\Conferences, papers and grants\Active\21st Century public servant\Laura slides\place.jpg"/>
          <p:cNvPicPr>
            <a:picLocks noChangeAspect="1" noChangeArrowheads="1"/>
          </p:cNvPicPr>
          <p:nvPr/>
        </p:nvPicPr>
        <p:blipFill>
          <a:blip r:embed="rId3" cstate="print"/>
          <a:srcRect/>
          <a:stretch>
            <a:fillRect/>
          </a:stretch>
        </p:blipFill>
        <p:spPr bwMode="auto">
          <a:xfrm>
            <a:off x="0" y="272739"/>
            <a:ext cx="9144000" cy="6585261"/>
          </a:xfrm>
          <a:prstGeom prst="rect">
            <a:avLst/>
          </a:prstGeom>
          <a:noFill/>
        </p:spPr>
      </p:pic>
      <p:pic>
        <p:nvPicPr>
          <p:cNvPr id="5" name="Picture 4">
            <a:extLst>
              <a:ext uri="{FF2B5EF4-FFF2-40B4-BE49-F238E27FC236}">
                <a16:creationId xmlns:a16="http://schemas.microsoft.com/office/drawing/2014/main" id="{AB56AE89-EB2D-4FC9-A51F-C12B3B3F0AB4}"/>
              </a:ext>
            </a:extLst>
          </p:cNvPr>
          <p:cNvPicPr>
            <a:picLocks noChangeAspect="1"/>
          </p:cNvPicPr>
          <p:nvPr/>
        </p:nvPicPr>
        <p:blipFill>
          <a:blip r:embed="rId4"/>
          <a:stretch>
            <a:fillRect/>
          </a:stretch>
        </p:blipFill>
        <p:spPr>
          <a:xfrm>
            <a:off x="0" y="6161552"/>
            <a:ext cx="2170364" cy="84741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ssfs15\home1\NeedhaCY\needhacy Documents\Conferences, papers and grants\Active\21st Century public servant\Laura slides\roles.jpg"/>
          <p:cNvPicPr>
            <a:picLocks noChangeAspect="1" noChangeArrowheads="1"/>
          </p:cNvPicPr>
          <p:nvPr/>
        </p:nvPicPr>
        <p:blipFill>
          <a:blip r:embed="rId3" cstate="print"/>
          <a:srcRect/>
          <a:stretch>
            <a:fillRect/>
          </a:stretch>
        </p:blipFill>
        <p:spPr bwMode="auto">
          <a:xfrm>
            <a:off x="0" y="369980"/>
            <a:ext cx="9144000" cy="6488020"/>
          </a:xfrm>
          <a:prstGeom prst="rect">
            <a:avLst/>
          </a:prstGeom>
          <a:noFill/>
        </p:spPr>
      </p:pic>
      <p:sp>
        <p:nvSpPr>
          <p:cNvPr id="2" name="Footer Placeholder 1"/>
          <p:cNvSpPr>
            <a:spLocks noGrp="1"/>
          </p:cNvSpPr>
          <p:nvPr>
            <p:ph type="ftr" sz="quarter" idx="11"/>
          </p:nvPr>
        </p:nvSpPr>
        <p:spPr>
          <a:xfrm>
            <a:off x="5580112" y="6525344"/>
            <a:ext cx="35638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Arial"/>
                <a:ea typeface="+mn-ea"/>
                <a:cs typeface="+mn-cs"/>
              </a:rPr>
              <a:t>Birmingham University  http://21stcenturypublicservant.wordpress.com/  Illustrations by Laura Brodrick</a:t>
            </a:r>
            <a:endParaRPr kumimoji="0" lang="en-GB" sz="800" b="1" i="0" u="none" strike="noStrike" kern="1200" cap="none" spc="0" normalizeH="0" baseline="0" noProof="0" dirty="0">
              <a:ln>
                <a:noFill/>
              </a:ln>
              <a:solidFill>
                <a:prstClr val="black"/>
              </a:solidFill>
              <a:effectLst/>
              <a:uLnTx/>
              <a:uFillTx/>
              <a:latin typeface="Arial"/>
              <a:ea typeface="+mn-ea"/>
              <a:cs typeface="+mn-cs"/>
            </a:endParaRPr>
          </a:p>
        </p:txBody>
      </p:sp>
      <p:pic>
        <p:nvPicPr>
          <p:cNvPr id="6" name="Picture 5">
            <a:extLst>
              <a:ext uri="{FF2B5EF4-FFF2-40B4-BE49-F238E27FC236}">
                <a16:creationId xmlns:a16="http://schemas.microsoft.com/office/drawing/2014/main" id="{B0DCE7A8-3F36-4703-8D08-ED463FA478DD}"/>
              </a:ext>
            </a:extLst>
          </p:cNvPr>
          <p:cNvPicPr>
            <a:picLocks noChangeAspect="1"/>
          </p:cNvPicPr>
          <p:nvPr/>
        </p:nvPicPr>
        <p:blipFill>
          <a:blip r:embed="rId4"/>
          <a:stretch>
            <a:fillRect/>
          </a:stretch>
        </p:blipFill>
        <p:spPr>
          <a:xfrm>
            <a:off x="0" y="6101635"/>
            <a:ext cx="2170364" cy="847417"/>
          </a:xfrm>
          <a:prstGeom prst="rect">
            <a:avLst/>
          </a:prstGeom>
        </p:spPr>
      </p:pic>
    </p:spTree>
    <p:extLst>
      <p:ext uri="{BB962C8B-B14F-4D97-AF65-F5344CB8AC3E}">
        <p14:creationId xmlns:p14="http://schemas.microsoft.com/office/powerpoint/2010/main" val="2090922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ssfs15\home1\NeedhaCY\needhacy Documents\Conferences, papers and grants\Active\21st Century public servant\Laura slides\skills2.jpg"/>
          <p:cNvPicPr>
            <a:picLocks noChangeAspect="1" noChangeArrowheads="1"/>
          </p:cNvPicPr>
          <p:nvPr/>
        </p:nvPicPr>
        <p:blipFill>
          <a:blip r:embed="rId3" cstate="print"/>
          <a:srcRect/>
          <a:stretch>
            <a:fillRect/>
          </a:stretch>
        </p:blipFill>
        <p:spPr bwMode="auto">
          <a:xfrm>
            <a:off x="0" y="312936"/>
            <a:ext cx="9144000" cy="6545064"/>
          </a:xfrm>
          <a:prstGeom prst="rect">
            <a:avLst/>
          </a:prstGeom>
          <a:noFill/>
        </p:spPr>
      </p:pic>
      <p:pic>
        <p:nvPicPr>
          <p:cNvPr id="5" name="Picture 4">
            <a:extLst>
              <a:ext uri="{FF2B5EF4-FFF2-40B4-BE49-F238E27FC236}">
                <a16:creationId xmlns:a16="http://schemas.microsoft.com/office/drawing/2014/main" id="{1F8CEB35-7A72-49B3-A57A-F8583E16A665}"/>
              </a:ext>
            </a:extLst>
          </p:cNvPr>
          <p:cNvPicPr>
            <a:picLocks noChangeAspect="1"/>
          </p:cNvPicPr>
          <p:nvPr/>
        </p:nvPicPr>
        <p:blipFill>
          <a:blip r:embed="rId4"/>
          <a:stretch>
            <a:fillRect/>
          </a:stretch>
        </p:blipFill>
        <p:spPr>
          <a:xfrm>
            <a:off x="6973636" y="6121355"/>
            <a:ext cx="2170364" cy="84741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ssfs15\home1\NeedhaCY\needhacy Documents\Conferences, papers and grants\Active\21st Century public servant\Laura slides\career.jpg"/>
          <p:cNvPicPr>
            <a:picLocks noChangeAspect="1" noChangeArrowheads="1"/>
          </p:cNvPicPr>
          <p:nvPr/>
        </p:nvPicPr>
        <p:blipFill>
          <a:blip r:embed="rId3" cstate="print"/>
          <a:srcRect/>
          <a:stretch>
            <a:fillRect/>
          </a:stretch>
        </p:blipFill>
        <p:spPr bwMode="auto">
          <a:xfrm>
            <a:off x="203200" y="232229"/>
            <a:ext cx="8869338" cy="6625772"/>
          </a:xfrm>
          <a:prstGeom prst="rect">
            <a:avLst/>
          </a:prstGeom>
          <a:noFill/>
        </p:spPr>
      </p:pic>
      <p:pic>
        <p:nvPicPr>
          <p:cNvPr id="5" name="Picture 4">
            <a:extLst>
              <a:ext uri="{FF2B5EF4-FFF2-40B4-BE49-F238E27FC236}">
                <a16:creationId xmlns:a16="http://schemas.microsoft.com/office/drawing/2014/main" id="{0BA7203E-FF32-4D3E-BB90-5D2ADB6845BD}"/>
              </a:ext>
            </a:extLst>
          </p:cNvPr>
          <p:cNvPicPr>
            <a:picLocks noChangeAspect="1"/>
          </p:cNvPicPr>
          <p:nvPr/>
        </p:nvPicPr>
        <p:blipFill>
          <a:blip r:embed="rId4"/>
          <a:stretch>
            <a:fillRect/>
          </a:stretch>
        </p:blipFill>
        <p:spPr>
          <a:xfrm>
            <a:off x="6973636" y="6123753"/>
            <a:ext cx="2170364" cy="84741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ssfs15\home1\NeedhaCY\needhacy Documents\Conferences, papers and grants\Active\21st Century public servant\Laura slides\organisations.jpg"/>
          <p:cNvPicPr>
            <a:picLocks noChangeAspect="1" noChangeArrowheads="1"/>
          </p:cNvPicPr>
          <p:nvPr/>
        </p:nvPicPr>
        <p:blipFill>
          <a:blip r:embed="rId3" cstate="print"/>
          <a:srcRect/>
          <a:stretch>
            <a:fillRect/>
          </a:stretch>
        </p:blipFill>
        <p:spPr bwMode="auto">
          <a:xfrm>
            <a:off x="0" y="216880"/>
            <a:ext cx="9144000" cy="6641120"/>
          </a:xfrm>
          <a:prstGeom prst="rect">
            <a:avLst/>
          </a:prstGeom>
          <a:noFill/>
        </p:spPr>
      </p:pic>
      <p:pic>
        <p:nvPicPr>
          <p:cNvPr id="5" name="Picture 4">
            <a:extLst>
              <a:ext uri="{FF2B5EF4-FFF2-40B4-BE49-F238E27FC236}">
                <a16:creationId xmlns:a16="http://schemas.microsoft.com/office/drawing/2014/main" id="{8F16D98E-AE3D-4F40-8691-DE9FCA310DA9}"/>
              </a:ext>
            </a:extLst>
          </p:cNvPr>
          <p:cNvPicPr>
            <a:picLocks noChangeAspect="1"/>
          </p:cNvPicPr>
          <p:nvPr/>
        </p:nvPicPr>
        <p:blipFill>
          <a:blip r:embed="rId4"/>
          <a:stretch>
            <a:fillRect/>
          </a:stretch>
        </p:blipFill>
        <p:spPr>
          <a:xfrm>
            <a:off x="6973636" y="0"/>
            <a:ext cx="2170364" cy="847417"/>
          </a:xfrm>
          <a:prstGeom prst="rect">
            <a:avLst/>
          </a:prstGeom>
        </p:spPr>
      </p:pic>
    </p:spTree>
    <p:extLst>
      <p:ext uri="{BB962C8B-B14F-4D97-AF65-F5344CB8AC3E}">
        <p14:creationId xmlns:p14="http://schemas.microsoft.com/office/powerpoint/2010/main" val="737343976"/>
      </p:ext>
    </p:extLst>
  </p:cSld>
  <p:clrMapOvr>
    <a:masterClrMapping/>
  </p:clrMapOvr>
</p:sld>
</file>

<file path=ppt/theme/theme1.xml><?xml version="1.0" encoding="utf-8"?>
<a:theme xmlns:a="http://schemas.openxmlformats.org/drawingml/2006/main" name="ANZSOG-PowerPoint template">
  <a:themeElements>
    <a:clrScheme name="ANZOG-PPNT">
      <a:dk1>
        <a:sysClr val="windowText" lastClr="000000"/>
      </a:dk1>
      <a:lt1>
        <a:sysClr val="window" lastClr="FFFFFF"/>
      </a:lt1>
      <a:dk2>
        <a:srgbClr val="253B7D"/>
      </a:dk2>
      <a:lt2>
        <a:srgbClr val="FFFFFF"/>
      </a:lt2>
      <a:accent1>
        <a:srgbClr val="007447"/>
      </a:accent1>
      <a:accent2>
        <a:srgbClr val="00A551"/>
      </a:accent2>
      <a:accent3>
        <a:srgbClr val="EC1C24"/>
      </a:accent3>
      <a:accent4>
        <a:srgbClr val="FFCA05"/>
      </a:accent4>
      <a:accent5>
        <a:srgbClr val="253B7D"/>
      </a:accent5>
      <a:accent6>
        <a:srgbClr val="5BCAF4"/>
      </a:accent6>
      <a:hlink>
        <a:srgbClr val="253B7D"/>
      </a:hlink>
      <a:folHlink>
        <a:srgbClr val="000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ZSOG-PowerPoint template" id="{8A9BFD81-BBA4-4AC3-92F4-8574AA4EAFA3}" vid="{CB02C1A1-1C44-48A6-8C38-225648D394C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E8F180B4C198844BF045B7BC2D5DE4A" ma:contentTypeVersion="8" ma:contentTypeDescription="Create a new document." ma:contentTypeScope="" ma:versionID="0bbc4a15e3af8c5c58ab8fd395bfdde9">
  <xsd:schema xmlns:xsd="http://www.w3.org/2001/XMLSchema" xmlns:xs="http://www.w3.org/2001/XMLSchema" xmlns:p="http://schemas.microsoft.com/office/2006/metadata/properties" xmlns:ns2="941e4863-408d-4232-9006-e4ece879a4b8" xmlns:ns3="5fe5f515-21e2-4430-b2c5-8938785ae444" targetNamespace="http://schemas.microsoft.com/office/2006/metadata/properties" ma:root="true" ma:fieldsID="e7e7283109918e92c145f7d2da747a3d" ns2:_="" ns3:_="">
    <xsd:import namespace="941e4863-408d-4232-9006-e4ece879a4b8"/>
    <xsd:import namespace="5fe5f515-21e2-4430-b2c5-8938785ae444"/>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1e4863-408d-4232-9006-e4ece879a4b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e5f515-21e2-4430-b2c5-8938785ae444"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59506AF-A98D-46BB-B11F-BBAB35233660}">
  <ds:schemaRefs>
    <ds:schemaRef ds:uri="http://schemas.microsoft.com/sharepoint/v3/contenttype/forms"/>
  </ds:schemaRefs>
</ds:datastoreItem>
</file>

<file path=customXml/itemProps2.xml><?xml version="1.0" encoding="utf-8"?>
<ds:datastoreItem xmlns:ds="http://schemas.openxmlformats.org/officeDocument/2006/customXml" ds:itemID="{D92E6481-71FD-4DCA-8980-A558A9CD392D}">
  <ds:schemaRefs>
    <ds:schemaRef ds:uri="http://schemas.microsoft.com/office/2006/documentManagement/types"/>
    <ds:schemaRef ds:uri="http://schemas.openxmlformats.org/package/2006/metadata/core-properties"/>
    <ds:schemaRef ds:uri="http://www.w3.org/XML/1998/namespace"/>
    <ds:schemaRef ds:uri="http://purl.org/dc/elements/1.1/"/>
    <ds:schemaRef ds:uri="941e4863-408d-4232-9006-e4ece879a4b8"/>
    <ds:schemaRef ds:uri="http://purl.org/dc/terms/"/>
    <ds:schemaRef ds:uri="http://schemas.microsoft.com/office/infopath/2007/PartnerControls"/>
    <ds:schemaRef ds:uri="http://purl.org/dc/dcmitype/"/>
    <ds:schemaRef ds:uri="5fe5f515-21e2-4430-b2c5-8938785ae444"/>
    <ds:schemaRef ds:uri="http://schemas.microsoft.com/office/2006/metadata/properties"/>
  </ds:schemaRefs>
</ds:datastoreItem>
</file>

<file path=customXml/itemProps3.xml><?xml version="1.0" encoding="utf-8"?>
<ds:datastoreItem xmlns:ds="http://schemas.openxmlformats.org/officeDocument/2006/customXml" ds:itemID="{C1C48728-EA72-4768-B06B-5E628BAA9E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41e4863-408d-4232-9006-e4ece879a4b8"/>
    <ds:schemaRef ds:uri="5fe5f515-21e2-4430-b2c5-8938785ae4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13. ANZSOG-PowerPoint template</Template>
  <TotalTime>61</TotalTime>
  <Words>2372</Words>
  <Application>Microsoft Office PowerPoint</Application>
  <PresentationFormat>On-screen Show (4:3)</PresentationFormat>
  <Paragraphs>316</Paragraphs>
  <Slides>30</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Bradley Hand ITC</vt:lpstr>
      <vt:lpstr>Calibri</vt:lpstr>
      <vt:lpstr>Gill Sans Light</vt:lpstr>
      <vt:lpstr>Nunito</vt:lpstr>
      <vt:lpstr>ANZSOG-PowerPoint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Cardiff City Council</vt:lpstr>
      <vt:lpstr>Christmas Greetings </vt:lpstr>
      <vt:lpstr>PowerPoint Presentation</vt:lpstr>
      <vt:lpstr>Impact mechanisms </vt:lpstr>
      <vt:lpstr>Activities influenced by research </vt:lpstr>
      <vt:lpstr>South Staffordshire Council</vt:lpstr>
      <vt:lpstr>Suffolk County Council</vt:lpstr>
      <vt:lpstr>North East Lincolnshire Council</vt:lpstr>
      <vt:lpstr>Police Leaders</vt:lpstr>
      <vt:lpstr>Placed-based approaches</vt:lpstr>
      <vt:lpstr>21stcPS Playing Cards </vt:lpstr>
      <vt:lpstr>PowerPoint Presentation</vt:lpstr>
      <vt:lpstr>Impact on staff?</vt:lpstr>
      <vt:lpstr>Impact on citizens?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Michelle Tunley</dc:creator>
  <cp:lastModifiedBy>Michelle Portelli</cp:lastModifiedBy>
  <cp:revision>11</cp:revision>
  <dcterms:created xsi:type="dcterms:W3CDTF">2018-06-14T03:48:20Z</dcterms:created>
  <dcterms:modified xsi:type="dcterms:W3CDTF">2019-04-11T23:40:31Z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0x0101004E8F180B4C198844BF045B7BC2D5DE4A</vt:lpwstr>
  </property>
  <property fmtid="{D5CDD505-2E9C-101B-9397-08002B2CF9AE}" pid="3" name="Order">
    <vt:r8>100</vt:r8>
  </property>
</Properties>
</file>